
<file path=[Content_Types].xml><?xml version="1.0" encoding="utf-8"?>
<Types xmlns="http://schemas.openxmlformats.org/package/2006/content-types">
  <Default Extension="(null)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Ex1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450" r:id="rId3"/>
    <p:sldId id="483" r:id="rId4"/>
    <p:sldId id="484" r:id="rId5"/>
    <p:sldId id="485" r:id="rId6"/>
    <p:sldId id="486" r:id="rId7"/>
    <p:sldId id="431" r:id="rId8"/>
    <p:sldId id="287" r:id="rId9"/>
    <p:sldId id="433" r:id="rId10"/>
    <p:sldId id="432" r:id="rId11"/>
    <p:sldId id="262" r:id="rId12"/>
    <p:sldId id="258" r:id="rId13"/>
    <p:sldId id="434" r:id="rId14"/>
    <p:sldId id="266" r:id="rId15"/>
    <p:sldId id="375" r:id="rId16"/>
    <p:sldId id="263" r:id="rId17"/>
    <p:sldId id="264" r:id="rId18"/>
    <p:sldId id="427" r:id="rId19"/>
    <p:sldId id="374" r:id="rId20"/>
    <p:sldId id="428" r:id="rId21"/>
    <p:sldId id="291" r:id="rId22"/>
    <p:sldId id="449" r:id="rId23"/>
    <p:sldId id="463" r:id="rId24"/>
    <p:sldId id="259" r:id="rId25"/>
    <p:sldId id="438" r:id="rId26"/>
    <p:sldId id="456" r:id="rId27"/>
    <p:sldId id="332" r:id="rId28"/>
    <p:sldId id="336" r:id="rId29"/>
    <p:sldId id="373" r:id="rId30"/>
    <p:sldId id="464" r:id="rId31"/>
    <p:sldId id="333" r:id="rId32"/>
    <p:sldId id="458" r:id="rId33"/>
    <p:sldId id="461" r:id="rId34"/>
    <p:sldId id="393" r:id="rId35"/>
    <p:sldId id="460" r:id="rId36"/>
    <p:sldId id="487" r:id="rId37"/>
    <p:sldId id="489" r:id="rId38"/>
    <p:sldId id="488" r:id="rId39"/>
    <p:sldId id="383" r:id="rId40"/>
    <p:sldId id="462" r:id="rId41"/>
    <p:sldId id="395" r:id="rId42"/>
    <p:sldId id="413" r:id="rId43"/>
    <p:sldId id="388" r:id="rId44"/>
    <p:sldId id="390" r:id="rId45"/>
    <p:sldId id="362" r:id="rId46"/>
    <p:sldId id="409" r:id="rId47"/>
    <p:sldId id="402" r:id="rId48"/>
    <p:sldId id="408" r:id="rId49"/>
    <p:sldId id="350" r:id="rId50"/>
    <p:sldId id="257" r:id="rId51"/>
    <p:sldId id="482" r:id="rId52"/>
    <p:sldId id="457" r:id="rId53"/>
    <p:sldId id="435" r:id="rId54"/>
    <p:sldId id="429" r:id="rId55"/>
    <p:sldId id="394" r:id="rId56"/>
    <p:sldId id="481" r:id="rId57"/>
    <p:sldId id="392" r:id="rId58"/>
    <p:sldId id="261" r:id="rId59"/>
    <p:sldId id="476" r:id="rId60"/>
    <p:sldId id="277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1679"/>
    <p:restoredTop sz="94647"/>
  </p:normalViewPr>
  <p:slideViewPr>
    <p:cSldViewPr snapToGrid="0" snapToObjects="1">
      <p:cViewPr varScale="1">
        <p:scale>
          <a:sx n="78" d="100"/>
          <a:sy n="78" d="100"/>
        </p:scale>
        <p:origin x="200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dc.gov\private\M111\dbx4\Lab%20Support%20Team\2017%20Meetings\2017%20LARC\May%20Swaziland%20Meeting\Piggs%20Peak%20LARC\Malawi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dc.gov\private\M111\dbx4\Lab%20Support%20Team\2017%20Meetings\2017%20LARC\May%20Swaziland%20Meeting\Piggs%20Peak%20LARC\Malawi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dc.gov\private\M111\dbx4\Lab%20Support%20Team\2017%20Meetings\2017%20LARC\Swaziland\MotshaneHVL%20raw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FINAL%20MARCH%20REPORTS\LARC%20PPT\LARC%20PROJECT%20M&amp;E%20DATA%20SUMMARY%20%20EVERY%20MONTH_Chart.xls" TargetMode="External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Chart%20in%20Microsoft%20Word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% VL samples collected from eligible patients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Sheet1!$B$4:$B$7</c:f>
              <c:numCache>
                <c:formatCode>mmm\-yy</c:formatCode>
                <c:ptCount val="4"/>
                <c:pt idx="0">
                  <c:v>42705</c:v>
                </c:pt>
                <c:pt idx="1">
                  <c:v>42856</c:v>
                </c:pt>
                <c:pt idx="2">
                  <c:v>42887</c:v>
                </c:pt>
                <c:pt idx="3">
                  <c:v>42917</c:v>
                </c:pt>
              </c:numCache>
            </c:numRef>
          </c:cat>
          <c:val>
            <c:numRef>
              <c:f>Sheet1!$C$4:$C$7</c:f>
              <c:numCache>
                <c:formatCode>0%</c:formatCode>
                <c:ptCount val="4"/>
                <c:pt idx="0">
                  <c:v>0.45</c:v>
                </c:pt>
                <c:pt idx="1">
                  <c:v>0.73</c:v>
                </c:pt>
                <c:pt idx="2">
                  <c:v>0.74</c:v>
                </c:pt>
                <c:pt idx="3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0B-48A3-B505-43E7ED874B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62284936"/>
        <c:axId val="262284608"/>
      </c:barChart>
      <c:dateAx>
        <c:axId val="26228493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2284608"/>
        <c:crosses val="autoZero"/>
        <c:auto val="1"/>
        <c:lblOffset val="100"/>
        <c:baseTimeUnit val="months"/>
      </c:dateAx>
      <c:valAx>
        <c:axId val="26228460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228493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baseline="0">
                <a:solidFill>
                  <a:schemeClr val="tx1"/>
                </a:solidFill>
                <a:effectLst/>
              </a:rPr>
              <a:t>Monthly VL Results Filing Progress</a:t>
            </a:r>
            <a:endParaRPr lang="en-US" sz="120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Kenya!$C$3</c:f>
              <c:strCache>
                <c:ptCount val="1"/>
                <c:pt idx="0">
                  <c:v>% VL in Files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Kenya!$B$4:$B$11</c:f>
              <c:numCache>
                <c:formatCode>mmm\-yy</c:formatCode>
                <c:ptCount val="8"/>
                <c:pt idx="0">
                  <c:v>42644</c:v>
                </c:pt>
                <c:pt idx="1">
                  <c:v>42705</c:v>
                </c:pt>
                <c:pt idx="2">
                  <c:v>42736</c:v>
                </c:pt>
                <c:pt idx="3">
                  <c:v>42767</c:v>
                </c:pt>
                <c:pt idx="4">
                  <c:v>42795</c:v>
                </c:pt>
                <c:pt idx="5">
                  <c:v>42826</c:v>
                </c:pt>
                <c:pt idx="6">
                  <c:v>42856</c:v>
                </c:pt>
                <c:pt idx="7">
                  <c:v>42887</c:v>
                </c:pt>
              </c:numCache>
            </c:numRef>
          </c:cat>
          <c:val>
            <c:numRef>
              <c:f>Kenya!$C$4:$C$11</c:f>
              <c:numCache>
                <c:formatCode>General</c:formatCode>
                <c:ptCount val="8"/>
                <c:pt idx="0">
                  <c:v>4</c:v>
                </c:pt>
                <c:pt idx="1">
                  <c:v>70</c:v>
                </c:pt>
                <c:pt idx="2">
                  <c:v>72</c:v>
                </c:pt>
                <c:pt idx="3">
                  <c:v>51</c:v>
                </c:pt>
                <c:pt idx="4">
                  <c:v>78</c:v>
                </c:pt>
                <c:pt idx="5">
                  <c:v>74</c:v>
                </c:pt>
                <c:pt idx="6">
                  <c:v>76</c:v>
                </c:pt>
                <c:pt idx="7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F6-41E3-978B-0DCD20260B7F}"/>
            </c:ext>
          </c:extLst>
        </c:ser>
        <c:ser>
          <c:idx val="1"/>
          <c:order val="1"/>
          <c:tx>
            <c:strRef>
              <c:f>Kenya!$D$3</c:f>
              <c:strCache>
                <c:ptCount val="1"/>
                <c:pt idx="0">
                  <c:v>Target</c:v>
                </c:pt>
              </c:strCache>
            </c:strRef>
          </c:tx>
          <c:spPr>
            <a:ln w="19050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Kenya!$B$4:$B$11</c:f>
              <c:numCache>
                <c:formatCode>mmm\-yy</c:formatCode>
                <c:ptCount val="8"/>
                <c:pt idx="0">
                  <c:v>42644</c:v>
                </c:pt>
                <c:pt idx="1">
                  <c:v>42705</c:v>
                </c:pt>
                <c:pt idx="2">
                  <c:v>42736</c:v>
                </c:pt>
                <c:pt idx="3">
                  <c:v>42767</c:v>
                </c:pt>
                <c:pt idx="4">
                  <c:v>42795</c:v>
                </c:pt>
                <c:pt idx="5">
                  <c:v>42826</c:v>
                </c:pt>
                <c:pt idx="6">
                  <c:v>42856</c:v>
                </c:pt>
                <c:pt idx="7">
                  <c:v>42887</c:v>
                </c:pt>
              </c:numCache>
            </c:numRef>
          </c:cat>
          <c:val>
            <c:numRef>
              <c:f>Kenya!$D$4:$D$11</c:f>
              <c:numCache>
                <c:formatCode>General</c:formatCode>
                <c:ptCount val="8"/>
                <c:pt idx="0">
                  <c:v>80</c:v>
                </c:pt>
                <c:pt idx="1">
                  <c:v>80</c:v>
                </c:pt>
                <c:pt idx="2">
                  <c:v>80</c:v>
                </c:pt>
                <c:pt idx="3">
                  <c:v>80</c:v>
                </c:pt>
                <c:pt idx="4">
                  <c:v>80</c:v>
                </c:pt>
                <c:pt idx="5">
                  <c:v>80</c:v>
                </c:pt>
                <c:pt idx="6">
                  <c:v>80</c:v>
                </c:pt>
                <c:pt idx="7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8F6-41E3-978B-0DCD20260B7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21812496"/>
        <c:axId val="221809872"/>
      </c:lineChart>
      <c:dateAx>
        <c:axId val="22181249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1809872"/>
        <c:crosses val="autoZero"/>
        <c:auto val="1"/>
        <c:lblOffset val="100"/>
        <c:baseTimeUnit val="months"/>
      </c:dateAx>
      <c:valAx>
        <c:axId val="22180987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>
                    <a:solidFill>
                      <a:schemeClr val="tx1"/>
                    </a:solidFill>
                  </a:rPr>
                  <a:t>% Hard Copy VL Results Filed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1812496"/>
        <c:crosses val="autoZero"/>
        <c:crossBetween val="between"/>
        <c:majorUnit val="20"/>
      </c:valAx>
      <c:spPr>
        <a:noFill/>
        <a:ln>
          <a:solidFill>
            <a:schemeClr val="bg1">
              <a:lumMod val="50000"/>
            </a:schemeClr>
          </a:solidFill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>
                <a:solidFill>
                  <a:schemeClr val="tx1"/>
                </a:solidFill>
              </a:rPr>
              <a:t>% called within 2 days for return</a:t>
            </a:r>
            <a:r>
              <a:rPr lang="en-US" sz="1200" b="1" baseline="0" dirty="0">
                <a:solidFill>
                  <a:schemeClr val="tx1"/>
                </a:solidFill>
              </a:rPr>
              <a:t> visits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</a:p>
          <a:p>
            <a:pPr>
              <a:defRPr sz="1200" b="1">
                <a:solidFill>
                  <a:schemeClr val="tx1"/>
                </a:solidFill>
              </a:defRPr>
            </a:pPr>
            <a:r>
              <a:rPr lang="en-US" sz="1200" b="1" dirty="0">
                <a:solidFill>
                  <a:schemeClr val="tx1"/>
                </a:solidFill>
              </a:rPr>
              <a:t>(June '16 - May '17)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'LARC monthly stats'!$K$4</c:f>
              <c:strCache>
                <c:ptCount val="1"/>
                <c:pt idx="0">
                  <c:v>% called within 2 days for review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'LARC monthly stats'!$J$5:$J$16</c:f>
              <c:strCache>
                <c:ptCount val="12"/>
                <c:pt idx="0">
                  <c:v>Baseline</c:v>
                </c:pt>
                <c:pt idx="1">
                  <c:v>July</c:v>
                </c:pt>
                <c:pt idx="2">
                  <c:v>August</c:v>
                </c:pt>
                <c:pt idx="3">
                  <c:v>September</c:v>
                </c:pt>
                <c:pt idx="4">
                  <c:v>October</c:v>
                </c:pt>
                <c:pt idx="5">
                  <c:v>November</c:v>
                </c:pt>
                <c:pt idx="6">
                  <c:v>December</c:v>
                </c:pt>
                <c:pt idx="7">
                  <c:v>January</c:v>
                </c:pt>
                <c:pt idx="8">
                  <c:v>February</c:v>
                </c:pt>
                <c:pt idx="9">
                  <c:v>March</c:v>
                </c:pt>
                <c:pt idx="10">
                  <c:v>April</c:v>
                </c:pt>
                <c:pt idx="11">
                  <c:v>May</c:v>
                </c:pt>
              </c:strCache>
            </c:strRef>
          </c:cat>
          <c:val>
            <c:numRef>
              <c:f>'LARC monthly stats'!$K$5:$K$16</c:f>
              <c:numCache>
                <c:formatCode>General</c:formatCode>
                <c:ptCount val="12"/>
                <c:pt idx="0">
                  <c:v>12</c:v>
                </c:pt>
                <c:pt idx="1">
                  <c:v>100</c:v>
                </c:pt>
                <c:pt idx="2">
                  <c:v>75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A0E-4947-9BA9-597338FEFB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0769712"/>
        <c:axId val="290770040"/>
      </c:lineChart>
      <c:catAx>
        <c:axId val="2907697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>
                    <a:solidFill>
                      <a:schemeClr val="tx1"/>
                    </a:solidFill>
                  </a:rPr>
                  <a:t>Month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770040"/>
        <c:crosses val="autoZero"/>
        <c:auto val="1"/>
        <c:lblAlgn val="ctr"/>
        <c:lblOffset val="100"/>
        <c:noMultiLvlLbl val="0"/>
      </c:catAx>
      <c:valAx>
        <c:axId val="29077004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>
                    <a:solidFill>
                      <a:schemeClr val="tx1"/>
                    </a:solidFill>
                  </a:rPr>
                  <a:t>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769712"/>
        <c:crosses val="autoZero"/>
        <c:crossBetween val="between"/>
        <c:majorUnit val="20"/>
      </c:valAx>
      <c:spPr>
        <a:noFill/>
        <a:ln>
          <a:solidFill>
            <a:schemeClr val="bg1">
              <a:lumMod val="5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r>
              <a:rPr lang="en-US" sz="1200" dirty="0">
                <a:solidFill>
                  <a:schemeClr val="bg1"/>
                </a:solidFill>
              </a:rPr>
              <a:t>High Viral Load Clients` follow up </a:t>
            </a:r>
            <a:r>
              <a:rPr lang="en-US" sz="1200" dirty="0" err="1">
                <a:solidFill>
                  <a:schemeClr val="bg1"/>
                </a:solidFill>
              </a:rPr>
              <a:t>Mkuranga</a:t>
            </a:r>
            <a:r>
              <a:rPr lang="en-US" sz="1200" dirty="0">
                <a:solidFill>
                  <a:schemeClr val="bg1"/>
                </a:solidFill>
              </a:rPr>
              <a:t> CTC</a:t>
            </a:r>
          </a:p>
        </c:rich>
      </c:tx>
      <c:layout>
        <c:manualLayout>
          <c:xMode val="edge"/>
          <c:yMode val="edge"/>
          <c:x val="0.13070287752808099"/>
          <c:y val="7.8595188237988341E-3"/>
        </c:manualLayout>
      </c:layout>
      <c:overlay val="0"/>
      <c:spPr>
        <a:noFill/>
      </c:spPr>
    </c:title>
    <c:autoTitleDeleted val="0"/>
    <c:plotArea>
      <c:layout>
        <c:manualLayout>
          <c:layoutTarget val="inner"/>
          <c:xMode val="edge"/>
          <c:yMode val="edge"/>
          <c:x val="0.12885676940262869"/>
          <c:y val="0.13384513502858569"/>
          <c:w val="0.7039416167654271"/>
          <c:h val="0.71684746310902903"/>
        </c:manualLayout>
      </c:layout>
      <c:lineChart>
        <c:grouping val="standard"/>
        <c:varyColors val="0"/>
        <c:ser>
          <c:idx val="0"/>
          <c:order val="0"/>
          <c:tx>
            <c:strRef>
              <c:f>Sheet2!$F$10</c:f>
              <c:strCache>
                <c:ptCount val="1"/>
                <c:pt idx="0">
                  <c:v>%HVL followed up by phone Call</c:v>
                </c:pt>
              </c:strCache>
            </c:strRef>
          </c:tx>
          <c:spPr>
            <a:ln w="1905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Sheet2!$G$9:$K$9</c:f>
              <c:strCache>
                <c:ptCount val="5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</c:strCache>
            </c:strRef>
          </c:cat>
          <c:val>
            <c:numRef>
              <c:f>Sheet2!$G$10:$K$10</c:f>
              <c:numCache>
                <c:formatCode>0</c:formatCode>
                <c:ptCount val="5"/>
                <c:pt idx="0">
                  <c:v>0</c:v>
                </c:pt>
                <c:pt idx="1">
                  <c:v>60</c:v>
                </c:pt>
                <c:pt idx="2">
                  <c:v>73.333333333333314</c:v>
                </c:pt>
                <c:pt idx="3">
                  <c:v>100</c:v>
                </c:pt>
                <c:pt idx="4">
                  <c:v>95.833333333333329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70-4E3B-9484-D48C0520C37E}"/>
            </c:ext>
          </c:extLst>
        </c:ser>
        <c:ser>
          <c:idx val="1"/>
          <c:order val="1"/>
          <c:tx>
            <c:strRef>
              <c:f>Sheet2!$F$11</c:f>
              <c:strCache>
                <c:ptCount val="1"/>
                <c:pt idx="0">
                  <c:v>%HVL followed up by call and received EAC </c:v>
                </c:pt>
              </c:strCache>
            </c:strRef>
          </c:tx>
          <c:spPr>
            <a:ln w="1905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Sheet2!$G$9:$K$9</c:f>
              <c:strCache>
                <c:ptCount val="5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</c:strCache>
            </c:strRef>
          </c:cat>
          <c:val>
            <c:numRef>
              <c:f>Sheet2!$G$11:$K$11</c:f>
              <c:numCache>
                <c:formatCode>0</c:formatCode>
                <c:ptCount val="5"/>
                <c:pt idx="0">
                  <c:v>34.848484848484851</c:v>
                </c:pt>
                <c:pt idx="1">
                  <c:v>48</c:v>
                </c:pt>
                <c:pt idx="2">
                  <c:v>73.333333333333314</c:v>
                </c:pt>
                <c:pt idx="3">
                  <c:v>85.714285714285722</c:v>
                </c:pt>
                <c:pt idx="4">
                  <c:v>95.833333333333329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470-4E3B-9484-D48C0520C3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84080128"/>
        <c:axId val="286283688"/>
      </c:lineChart>
      <c:catAx>
        <c:axId val="2840801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r>
                  <a:rPr lang="sw-KE" sz="1050" dirty="0">
                    <a:solidFill>
                      <a:schemeClr val="bg1"/>
                    </a:solidFill>
                  </a:rPr>
                  <a:t>Months</a:t>
                </a:r>
              </a:p>
            </c:rich>
          </c:tx>
          <c:layout>
            <c:manualLayout>
              <c:xMode val="edge"/>
              <c:yMode val="edge"/>
              <c:x val="0.43817235756684159"/>
              <c:y val="0.91312268789018636"/>
            </c:manualLayout>
          </c:layout>
          <c:overlay val="0"/>
          <c:spPr>
            <a:noFill/>
          </c:spPr>
        </c:title>
        <c:numFmt formatCode="General" sourceLinked="0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000">
                <a:solidFill>
                  <a:schemeClr val="bg1"/>
                </a:solidFill>
              </a:defRPr>
            </a:pPr>
            <a:endParaRPr lang="en-US"/>
          </a:p>
        </c:txPr>
        <c:crossAx val="286283688"/>
        <c:crosses val="autoZero"/>
        <c:auto val="1"/>
        <c:lblAlgn val="ctr"/>
        <c:lblOffset val="100"/>
        <c:noMultiLvlLbl val="0"/>
      </c:catAx>
      <c:valAx>
        <c:axId val="286283688"/>
        <c:scaling>
          <c:orientation val="minMax"/>
          <c:max val="100"/>
        </c:scaling>
        <c:delete val="0"/>
        <c:axPos val="l"/>
        <c:majorGridlines>
          <c:spPr>
            <a:ln>
              <a:solidFill>
                <a:sysClr val="windowText" lastClr="000000">
                  <a:lumMod val="50000"/>
                  <a:lumOff val="5000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r>
                  <a:rPr lang="sw-KE" sz="1100" dirty="0">
                    <a:solidFill>
                      <a:schemeClr val="bg1"/>
                    </a:solidFill>
                  </a:rPr>
                  <a:t>Percentage</a:t>
                </a:r>
              </a:p>
            </c:rich>
          </c:tx>
          <c:overlay val="0"/>
          <c:spPr>
            <a:noFill/>
          </c:spPr>
        </c:title>
        <c:numFmt formatCode="0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100">
                <a:solidFill>
                  <a:schemeClr val="bg1"/>
                </a:solidFill>
              </a:defRPr>
            </a:pPr>
            <a:endParaRPr lang="en-US"/>
          </a:p>
        </c:txPr>
        <c:crossAx val="284080128"/>
        <c:crosses val="autoZero"/>
        <c:crossBetween val="between"/>
        <c:majorUnit val="20"/>
      </c:valAx>
      <c:spPr>
        <a:noFill/>
        <a:ln>
          <a:solidFill>
            <a:sysClr val="window" lastClr="FFFFFF">
              <a:lumMod val="50000"/>
            </a:sysClr>
          </a:solidFill>
        </a:ln>
      </c:spPr>
    </c:plotArea>
    <c:legend>
      <c:legendPos val="b"/>
      <c:layout>
        <c:manualLayout>
          <c:xMode val="edge"/>
          <c:yMode val="edge"/>
          <c:x val="0.29795160526421499"/>
          <c:y val="0.62759001503768852"/>
          <c:w val="0.61345837122803859"/>
          <c:h val="0.17290239169545715"/>
        </c:manualLayout>
      </c:layout>
      <c:overlay val="0"/>
      <c:spPr>
        <a:noFill/>
      </c:spPr>
      <c:txPr>
        <a:bodyPr/>
        <a:lstStyle/>
        <a:p>
          <a:pPr>
            <a:defRPr sz="1000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100" b="1" i="0" kern="1200" spc="0" baseline="0" dirty="0">
                <a:solidFill>
                  <a:schemeClr val="tx1"/>
                </a:solidFill>
                <a:effectLst/>
              </a:rPr>
              <a:t>Monthly Progress (June '16 - Apr '17)</a:t>
            </a:r>
            <a:endParaRPr lang="en-US" sz="1100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'[Uganda Excel.xlsx]Sheet1'!$B$4</c:f>
              <c:strCache>
                <c:ptCount val="1"/>
                <c:pt idx="0">
                  <c:v>% HVL patients contacted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27</a:t>
                    </a:r>
                    <a:endParaRPr lang="en-US" dirty="0"/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948-4BEF-B786-33BB5A3B65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'[Uganda Excel.xlsx]Sheet1'!$C$3:$I$3</c:f>
              <c:strCache>
                <c:ptCount val="7"/>
                <c:pt idx="0">
                  <c:v>Jun</c:v>
                </c:pt>
                <c:pt idx="1">
                  <c:v>Nov 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</c:strCache>
            </c:strRef>
          </c:cat>
          <c:val>
            <c:numRef>
              <c:f>'[Uganda Excel.xlsx]Sheet1'!$C$4:$I$4</c:f>
              <c:numCache>
                <c:formatCode>General</c:formatCode>
                <c:ptCount val="7"/>
                <c:pt idx="0">
                  <c:v>26</c:v>
                </c:pt>
                <c:pt idx="1">
                  <c:v>60</c:v>
                </c:pt>
                <c:pt idx="2">
                  <c:v>91</c:v>
                </c:pt>
                <c:pt idx="3">
                  <c:v>82</c:v>
                </c:pt>
                <c:pt idx="4">
                  <c:v>91</c:v>
                </c:pt>
                <c:pt idx="5">
                  <c:v>100</c:v>
                </c:pt>
                <c:pt idx="6">
                  <c:v>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948-4BEF-B786-33BB5A3B65B6}"/>
            </c:ext>
          </c:extLst>
        </c:ser>
        <c:ser>
          <c:idx val="1"/>
          <c:order val="1"/>
          <c:tx>
            <c:strRef>
              <c:f>'[Uganda Excel.xlsx]Sheet1'!$B$5</c:f>
              <c:strCache>
                <c:ptCount val="1"/>
                <c:pt idx="0">
                  <c:v>% HVL patients returned for IAC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9050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948-4BEF-B786-33BB5A3B65B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'[Uganda Excel.xlsx]Sheet1'!$C$3:$I$3</c:f>
              <c:strCache>
                <c:ptCount val="7"/>
                <c:pt idx="0">
                  <c:v>Jun</c:v>
                </c:pt>
                <c:pt idx="1">
                  <c:v>Nov 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</c:strCache>
            </c:strRef>
          </c:cat>
          <c:val>
            <c:numRef>
              <c:f>'[Uganda Excel.xlsx]Sheet1'!$C$5:$I$5</c:f>
              <c:numCache>
                <c:formatCode>General</c:formatCode>
                <c:ptCount val="7"/>
                <c:pt idx="0">
                  <c:v>6</c:v>
                </c:pt>
                <c:pt idx="1">
                  <c:v>53</c:v>
                </c:pt>
                <c:pt idx="2">
                  <c:v>91</c:v>
                </c:pt>
                <c:pt idx="3">
                  <c:v>73</c:v>
                </c:pt>
                <c:pt idx="4">
                  <c:v>86</c:v>
                </c:pt>
                <c:pt idx="5">
                  <c:v>100</c:v>
                </c:pt>
                <c:pt idx="6">
                  <c:v>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948-4BEF-B786-33BB5A3B65B6}"/>
            </c:ext>
          </c:extLst>
        </c:ser>
        <c:ser>
          <c:idx val="2"/>
          <c:order val="2"/>
          <c:tx>
            <c:strRef>
              <c:f>'[Uganda Excel.xlsx]Sheet1'!$B$6</c:f>
              <c:strCache>
                <c:ptCount val="1"/>
                <c:pt idx="0">
                  <c:v>Target</c:v>
                </c:pt>
              </c:strCache>
            </c:strRef>
          </c:tx>
          <c:spPr>
            <a:ln w="28575" cap="rnd">
              <a:solidFill>
                <a:schemeClr val="tx1">
                  <a:alpha val="46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'[Uganda Excel.xlsx]Sheet1'!$C$3:$I$3</c:f>
              <c:strCache>
                <c:ptCount val="7"/>
                <c:pt idx="0">
                  <c:v>Jun</c:v>
                </c:pt>
                <c:pt idx="1">
                  <c:v>Nov 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</c:strCache>
            </c:strRef>
          </c:cat>
          <c:val>
            <c:numRef>
              <c:f>'[Uganda Excel.xlsx]Sheet1'!$C$6:$I$6</c:f>
              <c:numCache>
                <c:formatCode>General</c:formatCode>
                <c:ptCount val="7"/>
                <c:pt idx="0">
                  <c:v>90</c:v>
                </c:pt>
                <c:pt idx="1">
                  <c:v>90</c:v>
                </c:pt>
                <c:pt idx="2">
                  <c:v>90</c:v>
                </c:pt>
                <c:pt idx="3">
                  <c:v>90</c:v>
                </c:pt>
                <c:pt idx="4">
                  <c:v>90</c:v>
                </c:pt>
                <c:pt idx="5">
                  <c:v>90</c:v>
                </c:pt>
                <c:pt idx="6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948-4BEF-B786-33BB5A3B65B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83511240"/>
        <c:axId val="283510912"/>
      </c:lineChart>
      <c:catAx>
        <c:axId val="283511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3510912"/>
        <c:crosses val="autoZero"/>
        <c:auto val="1"/>
        <c:lblAlgn val="ctr"/>
        <c:lblOffset val="100"/>
        <c:noMultiLvlLbl val="0"/>
      </c:catAx>
      <c:valAx>
        <c:axId val="2835109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351124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80851709225465"/>
          <c:y val="0.37802302937939203"/>
          <c:w val="0.63389322366145218"/>
          <c:h val="0.190375920751841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50" b="1" i="0" baseline="0" dirty="0" err="1">
                <a:solidFill>
                  <a:schemeClr val="tx1"/>
                </a:solidFill>
                <a:effectLst/>
              </a:rPr>
              <a:t>Bagamoio</a:t>
            </a:r>
            <a:r>
              <a:rPr lang="en-US" sz="1050" b="1" i="0" baseline="0" dirty="0">
                <a:solidFill>
                  <a:schemeClr val="tx1"/>
                </a:solidFill>
                <a:effectLst/>
              </a:rPr>
              <a:t> LARC</a:t>
            </a:r>
            <a:endParaRPr lang="en-US" sz="1050" b="1" dirty="0">
              <a:solidFill>
                <a:schemeClr val="tx1"/>
              </a:solidFill>
              <a:effectLst/>
            </a:endParaRPr>
          </a:p>
          <a:p>
            <a:pPr>
              <a:defRPr sz="1050" b="1">
                <a:solidFill>
                  <a:schemeClr val="tx1"/>
                </a:solidFill>
              </a:defRPr>
            </a:pPr>
            <a:r>
              <a:rPr lang="en-US" sz="1050" b="1" i="0" baseline="0" dirty="0">
                <a:solidFill>
                  <a:schemeClr val="tx1"/>
                </a:solidFill>
                <a:effectLst/>
              </a:rPr>
              <a:t>% of Eligible HIV Patients with Viral Load Ordered</a:t>
            </a:r>
            <a:endParaRPr lang="en-US" sz="1050" b="1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308585534202873"/>
          <c:y val="0.23209350561986714"/>
          <c:w val="0.81220378484546185"/>
          <c:h val="0.40401018663484672"/>
        </c:manualLayout>
      </c:layout>
      <c:lineChart>
        <c:grouping val="standard"/>
        <c:varyColors val="0"/>
        <c:ser>
          <c:idx val="0"/>
          <c:order val="0"/>
          <c:tx>
            <c:strRef>
              <c:f>'[Chart in Microsoft PowerPoint]Sheet1'!$H$2</c:f>
              <c:strCache>
                <c:ptCount val="1"/>
                <c:pt idx="0">
                  <c:v>MCH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'[Chart in Microsoft PowerPoint]Sheet1'!$F$3:$G$12</c:f>
              <c:multiLvlStrCache>
                <c:ptCount val="10"/>
                <c:lvl>
                  <c:pt idx="0">
                    <c:v>Jul</c:v>
                  </c:pt>
                  <c:pt idx="1">
                    <c:v>Aug - Oct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Feb</c:v>
                  </c:pt>
                  <c:pt idx="6">
                    <c:v>Mar</c:v>
                  </c:pt>
                  <c:pt idx="7">
                    <c:v>Apr</c:v>
                  </c:pt>
                  <c:pt idx="8">
                    <c:v>May</c:v>
                  </c:pt>
                  <c:pt idx="9">
                    <c:v>Jun</c:v>
                  </c:pt>
                </c:lvl>
                <c:lvl>
                  <c:pt idx="0">
                    <c:v>2016</c:v>
                  </c:pt>
                  <c:pt idx="4">
                    <c:v>2017</c:v>
                  </c:pt>
                </c:lvl>
              </c:multiLvlStrCache>
            </c:multiLvlStrRef>
          </c:cat>
          <c:val>
            <c:numRef>
              <c:f>'[Chart in Microsoft PowerPoint]Sheet1'!$H$3:$H$12</c:f>
              <c:numCache>
                <c:formatCode>0</c:formatCode>
                <c:ptCount val="10"/>
                <c:pt idx="0">
                  <c:v>0</c:v>
                </c:pt>
                <c:pt idx="1">
                  <c:v>85</c:v>
                </c:pt>
                <c:pt idx="2">
                  <c:v>33</c:v>
                </c:pt>
                <c:pt idx="3">
                  <c:v>33</c:v>
                </c:pt>
                <c:pt idx="4">
                  <c:v>45</c:v>
                </c:pt>
                <c:pt idx="5">
                  <c:v>28</c:v>
                </c:pt>
                <c:pt idx="6">
                  <c:v>77</c:v>
                </c:pt>
                <c:pt idx="7">
                  <c:v>95</c:v>
                </c:pt>
                <c:pt idx="8">
                  <c:v>94</c:v>
                </c:pt>
                <c:pt idx="9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7B-4CCE-B046-5AE0C7C48F5B}"/>
            </c:ext>
          </c:extLst>
        </c:ser>
        <c:ser>
          <c:idx val="1"/>
          <c:order val="1"/>
          <c:tx>
            <c:strRef>
              <c:f>'[Chart in Microsoft PowerPoint]Sheet1'!$I$2</c:f>
              <c:strCache>
                <c:ptCount val="1"/>
                <c:pt idx="0">
                  <c:v>CCR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'[Chart in Microsoft PowerPoint]Sheet1'!$F$3:$G$12</c:f>
              <c:multiLvlStrCache>
                <c:ptCount val="10"/>
                <c:lvl>
                  <c:pt idx="0">
                    <c:v>Jul</c:v>
                  </c:pt>
                  <c:pt idx="1">
                    <c:v>Aug - Oct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Feb</c:v>
                  </c:pt>
                  <c:pt idx="6">
                    <c:v>Mar</c:v>
                  </c:pt>
                  <c:pt idx="7">
                    <c:v>Apr</c:v>
                  </c:pt>
                  <c:pt idx="8">
                    <c:v>May</c:v>
                  </c:pt>
                  <c:pt idx="9">
                    <c:v>Jun</c:v>
                  </c:pt>
                </c:lvl>
                <c:lvl>
                  <c:pt idx="0">
                    <c:v>2016</c:v>
                  </c:pt>
                  <c:pt idx="4">
                    <c:v>2017</c:v>
                  </c:pt>
                </c:lvl>
              </c:multiLvlStrCache>
            </c:multiLvlStrRef>
          </c:cat>
          <c:val>
            <c:numRef>
              <c:f>'[Chart in Microsoft PowerPoint]Sheet1'!$I$3:$I$12</c:f>
              <c:numCache>
                <c:formatCode>General</c:formatCode>
                <c:ptCount val="10"/>
                <c:pt idx="2" formatCode="0">
                  <c:v>6</c:v>
                </c:pt>
                <c:pt idx="3" formatCode="0">
                  <c:v>0</c:v>
                </c:pt>
                <c:pt idx="4" formatCode="0">
                  <c:v>36</c:v>
                </c:pt>
                <c:pt idx="5" formatCode="0">
                  <c:v>20</c:v>
                </c:pt>
                <c:pt idx="6" formatCode="0">
                  <c:v>27</c:v>
                </c:pt>
                <c:pt idx="7" formatCode="0">
                  <c:v>48</c:v>
                </c:pt>
                <c:pt idx="8" formatCode="0">
                  <c:v>94</c:v>
                </c:pt>
                <c:pt idx="9" formatCode="0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F7B-4CCE-B046-5AE0C7C48F5B}"/>
            </c:ext>
          </c:extLst>
        </c:ser>
        <c:ser>
          <c:idx val="2"/>
          <c:order val="2"/>
          <c:tx>
            <c:strRef>
              <c:f>'[Chart in Microsoft PowerPoint]Sheet1'!$J$2</c:f>
              <c:strCache>
                <c:ptCount val="1"/>
                <c:pt idx="0">
                  <c:v>ART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'[Chart in Microsoft PowerPoint]Sheet1'!$F$3:$G$12</c:f>
              <c:multiLvlStrCache>
                <c:ptCount val="10"/>
                <c:lvl>
                  <c:pt idx="0">
                    <c:v>Jul</c:v>
                  </c:pt>
                  <c:pt idx="1">
                    <c:v>Aug - Oct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Feb</c:v>
                  </c:pt>
                  <c:pt idx="6">
                    <c:v>Mar</c:v>
                  </c:pt>
                  <c:pt idx="7">
                    <c:v>Apr</c:v>
                  </c:pt>
                  <c:pt idx="8">
                    <c:v>May</c:v>
                  </c:pt>
                  <c:pt idx="9">
                    <c:v>Jun</c:v>
                  </c:pt>
                </c:lvl>
                <c:lvl>
                  <c:pt idx="0">
                    <c:v>2016</c:v>
                  </c:pt>
                  <c:pt idx="4">
                    <c:v>2017</c:v>
                  </c:pt>
                </c:lvl>
              </c:multiLvlStrCache>
            </c:multiLvlStrRef>
          </c:cat>
          <c:val>
            <c:numRef>
              <c:f>'[Chart in Microsoft PowerPoint]Sheet1'!$J$3:$J$12</c:f>
              <c:numCache>
                <c:formatCode>General</c:formatCode>
                <c:ptCount val="10"/>
                <c:pt idx="2" formatCode="0">
                  <c:v>74</c:v>
                </c:pt>
                <c:pt idx="3" formatCode="0">
                  <c:v>78</c:v>
                </c:pt>
                <c:pt idx="4" formatCode="0">
                  <c:v>99</c:v>
                </c:pt>
                <c:pt idx="5" formatCode="0">
                  <c:v>98</c:v>
                </c:pt>
                <c:pt idx="6" formatCode="0">
                  <c:v>100</c:v>
                </c:pt>
                <c:pt idx="7" formatCode="0">
                  <c:v>100</c:v>
                </c:pt>
                <c:pt idx="8" formatCode="0">
                  <c:v>100</c:v>
                </c:pt>
                <c:pt idx="9" formatCode="0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F7B-4CCE-B046-5AE0C7C48F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1180432"/>
        <c:axId val="261180824"/>
      </c:lineChart>
      <c:catAx>
        <c:axId val="2611804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 dirty="0">
                    <a:solidFill>
                      <a:schemeClr val="tx1"/>
                    </a:solidFill>
                  </a:rPr>
                  <a:t>Month</a:t>
                </a:r>
              </a:p>
            </c:rich>
          </c:tx>
          <c:layout>
            <c:manualLayout>
              <c:xMode val="edge"/>
              <c:yMode val="edge"/>
              <c:x val="0.48420511341474937"/>
              <c:y val="0.757548881031797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180824"/>
        <c:crossesAt val="0"/>
        <c:auto val="1"/>
        <c:lblAlgn val="ctr"/>
        <c:lblOffset val="100"/>
        <c:noMultiLvlLbl val="0"/>
      </c:catAx>
      <c:valAx>
        <c:axId val="26118082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 i="0" baseline="0" dirty="0">
                    <a:solidFill>
                      <a:schemeClr val="tx1"/>
                    </a:solidFill>
                    <a:effectLst/>
                  </a:rPr>
                  <a:t>% of Eligible Patients with VL Ordered</a:t>
                </a:r>
                <a:endParaRPr lang="en-US" sz="900" dirty="0">
                  <a:solidFill>
                    <a:schemeClr val="tx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3.0566186865781709E-2"/>
              <c:y val="4.239361993946639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18043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469525480524685"/>
          <c:y val="0.88460552817141092"/>
          <c:w val="0.48417200138642669"/>
          <c:h val="9.50532355779433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'[Chart in Microsoft Word]Sheet1'!$A$2:$A$8</cx:f>
        <cx:lvl ptCount="7">
          <cx:pt idx="0">Defect A</cx:pt>
          <cx:pt idx="1">Defect B</cx:pt>
          <cx:pt idx="2">Defect C</cx:pt>
          <cx:pt idx="3">Defect D</cx:pt>
          <cx:pt idx="4">Defect E</cx:pt>
          <cx:pt idx="5">Defect F</cx:pt>
          <cx:pt idx="6">Other</cx:pt>
        </cx:lvl>
      </cx:strDim>
      <cx:numDim type="val">
        <cx:f>'[Chart in Microsoft Word]Sheet1'!$B$2:$B$8</cx:f>
        <cx:lvl ptCount="7" formatCode="General">
          <cx:pt idx="0">10</cx:pt>
          <cx:pt idx="1">8</cx:pt>
          <cx:pt idx="2">6</cx:pt>
          <cx:pt idx="3">2</cx:pt>
          <cx:pt idx="4">2</cx:pt>
          <cx:pt idx="5">1</cx:pt>
          <cx:pt idx="6">2</cx:pt>
        </cx:lvl>
      </cx:numDim>
    </cx:data>
  </cx:chartData>
  <cx:chart>
    <cx:title pos="t" align="ctr" overlay="0">
      <cx:tx>
        <cx:txData>
          <cx:v>Pareto Diagram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800"/>
          </a:pPr>
          <a:r>
            <a:rPr lang="en-US" sz="1800" b="1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Pareto Diagram</a:t>
          </a:r>
        </a:p>
      </cx:txPr>
    </cx:title>
    <cx:plotArea>
      <cx:plotAreaRegion>
        <cx:plotSurface>
          <cx:spPr>
            <a:ln w="38100">
              <a:solidFill>
                <a:schemeClr val="accent2"/>
              </a:solidFill>
            </a:ln>
          </cx:spPr>
        </cx:plotSurface>
        <cx:series layoutId="clusteredColumn" uniqueId="{BCB1B5FC-D4EB-A345-B5BD-258D083643D5}">
          <cx:tx>
            <cx:txData>
              <cx:f>'[Chart in Microsoft Word]Sheet1'!$B$1</cx:f>
              <cx:v>Frequency</cx:v>
            </cx:txData>
          </cx:tx>
          <cx:dataId val="0"/>
          <cx:layoutPr>
            <cx:aggregation/>
          </cx:layoutPr>
          <cx:axisId val="1"/>
        </cx:series>
        <cx:series layoutId="paretoLine" ownerIdx="0" uniqueId="{E4B32562-89E5-3E4E-A264-A55AFEF8739A}">
          <cx:axisId val="2"/>
        </cx:series>
      </cx:plotAreaRegion>
      <cx:axis id="0">
        <cx:catScaling gapWidth="0"/>
        <cx:title>
          <cx:tx>
            <cx:txData>
              <cx:v>Defect Categories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200"/>
              </a:pPr>
              <a:r>
                <a:rPr lang="en-US" sz="1200" b="1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Defect Categories</a:t>
              </a:r>
            </a:p>
          </cx:txPr>
        </cx:title>
        <cx:tickLabels/>
      </cx:axis>
      <cx:axis id="1">
        <cx:valScaling/>
        <cx:title>
          <cx:tx>
            <cx:txData>
              <cx:v>Frequency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200"/>
              </a:pPr>
              <a:r>
                <a:rPr lang="en-US" sz="1200" b="1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Frequency</a:t>
              </a:r>
            </a:p>
          </cx:txPr>
        </cx:title>
        <cx:majorGridlines/>
        <cx:tickLabels/>
      </cx:axis>
      <cx:axis id="2">
        <cx:valScaling max="1" min="0"/>
        <cx:units unit="percentage"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66E33C-82B1-E742-B1D0-6732A49447AC}" type="doc">
      <dgm:prSet loTypeId="urn:microsoft.com/office/officeart/2009/3/layout/SubSte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DCEB05-B0E7-794F-B4F4-F34F9736F6EB}">
      <dgm:prSet phldrT="[Text]"/>
      <dgm:spPr/>
      <dgm:t>
        <a:bodyPr/>
        <a:lstStyle/>
        <a:p>
          <a:r>
            <a:rPr lang="en-US" dirty="0"/>
            <a:t>Old Process</a:t>
          </a:r>
        </a:p>
      </dgm:t>
    </dgm:pt>
    <dgm:pt modelId="{627406F0-A2DD-5745-BA1F-58831F250C70}" type="parTrans" cxnId="{3E3B8F26-F5D6-094C-B132-BE53E52EC0A2}">
      <dgm:prSet/>
      <dgm:spPr/>
      <dgm:t>
        <a:bodyPr/>
        <a:lstStyle/>
        <a:p>
          <a:endParaRPr lang="en-US"/>
        </a:p>
      </dgm:t>
    </dgm:pt>
    <dgm:pt modelId="{354935C9-3F27-874A-B1B8-16812E9D447C}" type="sibTrans" cxnId="{3E3B8F26-F5D6-094C-B132-BE53E52EC0A2}">
      <dgm:prSet/>
      <dgm:spPr/>
      <dgm:t>
        <a:bodyPr/>
        <a:lstStyle/>
        <a:p>
          <a:endParaRPr lang="en-US"/>
        </a:p>
      </dgm:t>
    </dgm:pt>
    <dgm:pt modelId="{C4BC0B87-FCFA-E546-A2C9-F1D9E2262861}">
      <dgm:prSet phldrT="[Text]"/>
      <dgm:spPr/>
      <dgm:t>
        <a:bodyPr/>
        <a:lstStyle/>
        <a:p>
          <a:r>
            <a:rPr lang="en-US" dirty="0"/>
            <a:t>Tests of </a:t>
          </a:r>
          <a:r>
            <a:rPr lang="en-US" b="1" dirty="0"/>
            <a:t>CHANGE</a:t>
          </a:r>
        </a:p>
      </dgm:t>
    </dgm:pt>
    <dgm:pt modelId="{2FD297F3-1518-2641-94E7-87A542FC71AE}" type="parTrans" cxnId="{6685B6CF-0136-A341-98E2-685FD479BD2C}">
      <dgm:prSet/>
      <dgm:spPr/>
      <dgm:t>
        <a:bodyPr/>
        <a:lstStyle/>
        <a:p>
          <a:endParaRPr lang="en-US"/>
        </a:p>
      </dgm:t>
    </dgm:pt>
    <dgm:pt modelId="{E32E2947-0FF2-7D47-A0E5-2991731D550B}" type="sibTrans" cxnId="{6685B6CF-0136-A341-98E2-685FD479BD2C}">
      <dgm:prSet/>
      <dgm:spPr/>
      <dgm:t>
        <a:bodyPr/>
        <a:lstStyle/>
        <a:p>
          <a:endParaRPr lang="en-US"/>
        </a:p>
      </dgm:t>
    </dgm:pt>
    <dgm:pt modelId="{59A31647-054E-F04F-B256-37D3D567A2FF}">
      <dgm:prSet phldrT="[Text]"/>
      <dgm:spPr/>
      <dgm:t>
        <a:bodyPr/>
        <a:lstStyle/>
        <a:p>
          <a:r>
            <a:rPr lang="en-US" dirty="0"/>
            <a:t>Multiple PDSAs</a:t>
          </a:r>
        </a:p>
      </dgm:t>
    </dgm:pt>
    <dgm:pt modelId="{29D2B6C6-9FC4-4E45-A77F-9D2A452B51A2}" type="parTrans" cxnId="{F804593C-CC1E-384C-A95A-D355EA56FCDD}">
      <dgm:prSet/>
      <dgm:spPr/>
      <dgm:t>
        <a:bodyPr/>
        <a:lstStyle/>
        <a:p>
          <a:endParaRPr lang="en-US"/>
        </a:p>
      </dgm:t>
    </dgm:pt>
    <dgm:pt modelId="{21C9033B-9332-8A44-8012-84C3DD080150}" type="sibTrans" cxnId="{F804593C-CC1E-384C-A95A-D355EA56FCDD}">
      <dgm:prSet/>
      <dgm:spPr/>
      <dgm:t>
        <a:bodyPr/>
        <a:lstStyle/>
        <a:p>
          <a:endParaRPr lang="en-US"/>
        </a:p>
      </dgm:t>
    </dgm:pt>
    <dgm:pt modelId="{1DC893F6-81A5-5949-8653-5EFABE6A0283}">
      <dgm:prSet phldrT="[Text]"/>
      <dgm:spPr/>
      <dgm:t>
        <a:bodyPr/>
        <a:lstStyle/>
        <a:p>
          <a:r>
            <a:rPr lang="en-US" dirty="0"/>
            <a:t>Implement the New </a:t>
          </a:r>
          <a:r>
            <a:rPr lang="en-US" b="1" dirty="0"/>
            <a:t>CHANGE</a:t>
          </a:r>
        </a:p>
      </dgm:t>
    </dgm:pt>
    <dgm:pt modelId="{064A95C1-A093-6644-B1E2-775BA9A624F9}" type="parTrans" cxnId="{1F4FBB1C-BFCC-2744-B849-6AE0B0CB408E}">
      <dgm:prSet/>
      <dgm:spPr/>
      <dgm:t>
        <a:bodyPr/>
        <a:lstStyle/>
        <a:p>
          <a:endParaRPr lang="en-US"/>
        </a:p>
      </dgm:t>
    </dgm:pt>
    <dgm:pt modelId="{7484EBC9-9736-114E-9852-6C85BBA7A304}" type="sibTrans" cxnId="{1F4FBB1C-BFCC-2744-B849-6AE0B0CB408E}">
      <dgm:prSet/>
      <dgm:spPr/>
      <dgm:t>
        <a:bodyPr/>
        <a:lstStyle/>
        <a:p>
          <a:endParaRPr lang="en-US"/>
        </a:p>
      </dgm:t>
    </dgm:pt>
    <dgm:pt modelId="{0A13879D-9429-0741-BA3F-4A8584D22693}">
      <dgm:prSet phldrT="[Text]"/>
      <dgm:spPr/>
      <dgm:t>
        <a:bodyPr/>
        <a:lstStyle/>
        <a:p>
          <a:r>
            <a:rPr lang="en-US" dirty="0"/>
            <a:t>Sustain the New </a:t>
          </a:r>
          <a:r>
            <a:rPr lang="en-US" b="1" dirty="0"/>
            <a:t>CHANGE</a:t>
          </a:r>
        </a:p>
      </dgm:t>
    </dgm:pt>
    <dgm:pt modelId="{E82D7050-4E91-BF46-A0D9-B4CFD4941765}" type="parTrans" cxnId="{54EA32C4-EDDD-684E-B988-FC6BE3B5834E}">
      <dgm:prSet/>
      <dgm:spPr/>
      <dgm:t>
        <a:bodyPr/>
        <a:lstStyle/>
        <a:p>
          <a:endParaRPr lang="en-US"/>
        </a:p>
      </dgm:t>
    </dgm:pt>
    <dgm:pt modelId="{335DA216-09D9-9845-9E4E-246FE15B95DD}" type="sibTrans" cxnId="{54EA32C4-EDDD-684E-B988-FC6BE3B5834E}">
      <dgm:prSet/>
      <dgm:spPr/>
      <dgm:t>
        <a:bodyPr/>
        <a:lstStyle/>
        <a:p>
          <a:endParaRPr lang="en-US"/>
        </a:p>
      </dgm:t>
    </dgm:pt>
    <dgm:pt modelId="{3A234930-661C-7540-BF32-6E80E72A334F}" type="pres">
      <dgm:prSet presAssocID="{C766E33C-82B1-E742-B1D0-6732A49447AC}" presName="Name0" presStyleCnt="0">
        <dgm:presLayoutVars>
          <dgm:chMax val="7"/>
          <dgm:dir/>
          <dgm:animOne val="branch"/>
        </dgm:presLayoutVars>
      </dgm:prSet>
      <dgm:spPr/>
    </dgm:pt>
    <dgm:pt modelId="{37FD4C1A-FEB4-DD4A-93F1-4D6214697030}" type="pres">
      <dgm:prSet presAssocID="{3EDCEB05-B0E7-794F-B4F4-F34F9736F6EB}" presName="parTx1" presStyleLbl="node1" presStyleIdx="0" presStyleCnt="3"/>
      <dgm:spPr/>
    </dgm:pt>
    <dgm:pt modelId="{BFF735DA-33D5-5047-B2CF-5793286BE9FA}" type="pres">
      <dgm:prSet presAssocID="{3EDCEB05-B0E7-794F-B4F4-F34F9736F6EB}" presName="spPre1" presStyleCnt="0"/>
      <dgm:spPr/>
    </dgm:pt>
    <dgm:pt modelId="{3FF14FFB-17D0-4249-B256-51DA97A06D15}" type="pres">
      <dgm:prSet presAssocID="{3EDCEB05-B0E7-794F-B4F4-F34F9736F6EB}" presName="chLin1" presStyleCnt="0"/>
      <dgm:spPr/>
    </dgm:pt>
    <dgm:pt modelId="{CC833EA9-74E5-4747-9DB7-EB10C86CCF3E}" type="pres">
      <dgm:prSet presAssocID="{2FD297F3-1518-2641-94E7-87A542FC71AE}" presName="Name11" presStyleLbl="parChTrans1D1" presStyleIdx="0" presStyleCnt="8"/>
      <dgm:spPr/>
    </dgm:pt>
    <dgm:pt modelId="{C59BC8C0-C2A7-5A49-A0B8-7EEE181748D5}" type="pres">
      <dgm:prSet presAssocID="{2FD297F3-1518-2641-94E7-87A542FC71AE}" presName="Name31" presStyleLbl="parChTrans1D1" presStyleIdx="1" presStyleCnt="8"/>
      <dgm:spPr/>
    </dgm:pt>
    <dgm:pt modelId="{2A9D9DCD-267F-244E-BC06-C55C4CD03F6F}" type="pres">
      <dgm:prSet presAssocID="{C4BC0B87-FCFA-E546-A2C9-F1D9E2262861}" presName="txAndLines1" presStyleCnt="0"/>
      <dgm:spPr/>
    </dgm:pt>
    <dgm:pt modelId="{13DA18C3-BDF9-7347-A127-2C5E71385356}" type="pres">
      <dgm:prSet presAssocID="{C4BC0B87-FCFA-E546-A2C9-F1D9E2262861}" presName="anchor1" presStyleCnt="0"/>
      <dgm:spPr/>
    </dgm:pt>
    <dgm:pt modelId="{740F3CC9-86FC-BD4E-92E8-16DDB22CD17D}" type="pres">
      <dgm:prSet presAssocID="{C4BC0B87-FCFA-E546-A2C9-F1D9E2262861}" presName="backup1" presStyleCnt="0"/>
      <dgm:spPr/>
    </dgm:pt>
    <dgm:pt modelId="{8567533E-8022-804D-A301-CBA84824CFDE}" type="pres">
      <dgm:prSet presAssocID="{C4BC0B87-FCFA-E546-A2C9-F1D9E2262861}" presName="preLine1" presStyleLbl="parChTrans1D1" presStyleIdx="2" presStyleCnt="8"/>
      <dgm:spPr/>
    </dgm:pt>
    <dgm:pt modelId="{E61FBB7A-0C16-7A46-8142-A9209A001ECB}" type="pres">
      <dgm:prSet presAssocID="{C4BC0B87-FCFA-E546-A2C9-F1D9E2262861}" presName="desTx1" presStyleLbl="revTx" presStyleIdx="0" presStyleCnt="0">
        <dgm:presLayoutVars>
          <dgm:bulletEnabled val="1"/>
        </dgm:presLayoutVars>
      </dgm:prSet>
      <dgm:spPr/>
    </dgm:pt>
    <dgm:pt modelId="{0D6E13AB-30EA-4E43-9FD7-93436EB2226D}" type="pres">
      <dgm:prSet presAssocID="{C4BC0B87-FCFA-E546-A2C9-F1D9E2262861}" presName="postLine1" presStyleLbl="parChTrans1D1" presStyleIdx="3" presStyleCnt="8"/>
      <dgm:spPr/>
    </dgm:pt>
    <dgm:pt modelId="{B4AF5B18-9B46-1245-B1E6-1FC39900B8A6}" type="pres">
      <dgm:prSet presAssocID="{29D2B6C6-9FC4-4E45-A77F-9D2A452B51A2}" presName="Name11" presStyleLbl="parChTrans1D1" presStyleIdx="4" presStyleCnt="8"/>
      <dgm:spPr/>
    </dgm:pt>
    <dgm:pt modelId="{B721F36E-0391-024C-A450-E7A7B23B5C4B}" type="pres">
      <dgm:prSet presAssocID="{29D2B6C6-9FC4-4E45-A77F-9D2A452B51A2}" presName="Name31" presStyleLbl="parChTrans1D1" presStyleIdx="5" presStyleCnt="8"/>
      <dgm:spPr/>
    </dgm:pt>
    <dgm:pt modelId="{6A12DABF-9DA2-3246-934E-4731ED85D966}" type="pres">
      <dgm:prSet presAssocID="{59A31647-054E-F04F-B256-37D3D567A2FF}" presName="txAndLines1" presStyleCnt="0"/>
      <dgm:spPr/>
    </dgm:pt>
    <dgm:pt modelId="{E060CAB2-DB55-4641-812C-CBDDFCD0DA7D}" type="pres">
      <dgm:prSet presAssocID="{59A31647-054E-F04F-B256-37D3D567A2FF}" presName="anchor1" presStyleCnt="0"/>
      <dgm:spPr/>
    </dgm:pt>
    <dgm:pt modelId="{0A802FF6-B21A-5644-9540-DB4CEC22E66C}" type="pres">
      <dgm:prSet presAssocID="{59A31647-054E-F04F-B256-37D3D567A2FF}" presName="backup1" presStyleCnt="0"/>
      <dgm:spPr/>
    </dgm:pt>
    <dgm:pt modelId="{47400319-9AD4-884E-AFFE-8598FCDF8D8E}" type="pres">
      <dgm:prSet presAssocID="{59A31647-054E-F04F-B256-37D3D567A2FF}" presName="preLine1" presStyleLbl="parChTrans1D1" presStyleIdx="6" presStyleCnt="8"/>
      <dgm:spPr/>
    </dgm:pt>
    <dgm:pt modelId="{9D3CD4FA-C0FF-024B-BB2B-79BC8BEBA663}" type="pres">
      <dgm:prSet presAssocID="{59A31647-054E-F04F-B256-37D3D567A2FF}" presName="desTx1" presStyleLbl="revTx" presStyleIdx="0" presStyleCnt="0">
        <dgm:presLayoutVars>
          <dgm:bulletEnabled val="1"/>
        </dgm:presLayoutVars>
      </dgm:prSet>
      <dgm:spPr/>
    </dgm:pt>
    <dgm:pt modelId="{93676922-0C51-B745-89BD-FDB5471A544B}" type="pres">
      <dgm:prSet presAssocID="{59A31647-054E-F04F-B256-37D3D567A2FF}" presName="postLine1" presStyleLbl="parChTrans1D1" presStyleIdx="7" presStyleCnt="8"/>
      <dgm:spPr/>
    </dgm:pt>
    <dgm:pt modelId="{AC0CA340-3E49-B64A-B87C-E50867B7AA59}" type="pres">
      <dgm:prSet presAssocID="{3EDCEB05-B0E7-794F-B4F4-F34F9736F6EB}" presName="spPost1" presStyleCnt="0"/>
      <dgm:spPr/>
    </dgm:pt>
    <dgm:pt modelId="{99CFA834-237A-6B4F-80E8-D15373D2D1E2}" type="pres">
      <dgm:prSet presAssocID="{1DC893F6-81A5-5949-8653-5EFABE6A0283}" presName="parTx2" presStyleLbl="node1" presStyleIdx="1" presStyleCnt="3"/>
      <dgm:spPr/>
    </dgm:pt>
    <dgm:pt modelId="{4EB3B5C9-AB13-6049-92D7-CE3500D89722}" type="pres">
      <dgm:prSet presAssocID="{0A13879D-9429-0741-BA3F-4A8584D22693}" presName="parTx3" presStyleLbl="node1" presStyleIdx="2" presStyleCnt="3"/>
      <dgm:spPr/>
    </dgm:pt>
  </dgm:ptLst>
  <dgm:cxnLst>
    <dgm:cxn modelId="{1F4FBB1C-BFCC-2744-B849-6AE0B0CB408E}" srcId="{C766E33C-82B1-E742-B1D0-6732A49447AC}" destId="{1DC893F6-81A5-5949-8653-5EFABE6A0283}" srcOrd="1" destOrd="0" parTransId="{064A95C1-A093-6644-B1E2-775BA9A624F9}" sibTransId="{7484EBC9-9736-114E-9852-6C85BBA7A304}"/>
    <dgm:cxn modelId="{3E3B8F26-F5D6-094C-B132-BE53E52EC0A2}" srcId="{C766E33C-82B1-E742-B1D0-6732A49447AC}" destId="{3EDCEB05-B0E7-794F-B4F4-F34F9736F6EB}" srcOrd="0" destOrd="0" parTransId="{627406F0-A2DD-5745-BA1F-58831F250C70}" sibTransId="{354935C9-3F27-874A-B1B8-16812E9D447C}"/>
    <dgm:cxn modelId="{AFC1EC31-35AA-BF44-856A-631C1EE3EEBF}" type="presOf" srcId="{C4BC0B87-FCFA-E546-A2C9-F1D9E2262861}" destId="{E61FBB7A-0C16-7A46-8142-A9209A001ECB}" srcOrd="0" destOrd="0" presId="urn:microsoft.com/office/officeart/2009/3/layout/SubStepProcess"/>
    <dgm:cxn modelId="{F804593C-CC1E-384C-A95A-D355EA56FCDD}" srcId="{3EDCEB05-B0E7-794F-B4F4-F34F9736F6EB}" destId="{59A31647-054E-F04F-B256-37D3D567A2FF}" srcOrd="1" destOrd="0" parTransId="{29D2B6C6-9FC4-4E45-A77F-9D2A452B51A2}" sibTransId="{21C9033B-9332-8A44-8012-84C3DD080150}"/>
    <dgm:cxn modelId="{77DBE74F-5A7D-084A-8115-94F64D29D694}" type="presOf" srcId="{59A31647-054E-F04F-B256-37D3D567A2FF}" destId="{9D3CD4FA-C0FF-024B-BB2B-79BC8BEBA663}" srcOrd="0" destOrd="0" presId="urn:microsoft.com/office/officeart/2009/3/layout/SubStepProcess"/>
    <dgm:cxn modelId="{38BF8D58-520F-7E43-888E-317BA3C4A496}" type="presOf" srcId="{1DC893F6-81A5-5949-8653-5EFABE6A0283}" destId="{99CFA834-237A-6B4F-80E8-D15373D2D1E2}" srcOrd="0" destOrd="0" presId="urn:microsoft.com/office/officeart/2009/3/layout/SubStepProcess"/>
    <dgm:cxn modelId="{55F68F8E-2549-0347-982C-54FC237C54B2}" type="presOf" srcId="{0A13879D-9429-0741-BA3F-4A8584D22693}" destId="{4EB3B5C9-AB13-6049-92D7-CE3500D89722}" srcOrd="0" destOrd="0" presId="urn:microsoft.com/office/officeart/2009/3/layout/SubStepProcess"/>
    <dgm:cxn modelId="{51092FB4-AF8A-5644-AF4B-A822FC7E59FE}" type="presOf" srcId="{3EDCEB05-B0E7-794F-B4F4-F34F9736F6EB}" destId="{37FD4C1A-FEB4-DD4A-93F1-4D6214697030}" srcOrd="0" destOrd="0" presId="urn:microsoft.com/office/officeart/2009/3/layout/SubStepProcess"/>
    <dgm:cxn modelId="{54EA32C4-EDDD-684E-B988-FC6BE3B5834E}" srcId="{C766E33C-82B1-E742-B1D0-6732A49447AC}" destId="{0A13879D-9429-0741-BA3F-4A8584D22693}" srcOrd="2" destOrd="0" parTransId="{E82D7050-4E91-BF46-A0D9-B4CFD4941765}" sibTransId="{335DA216-09D9-9845-9E4E-246FE15B95DD}"/>
    <dgm:cxn modelId="{6685B6CF-0136-A341-98E2-685FD479BD2C}" srcId="{3EDCEB05-B0E7-794F-B4F4-F34F9736F6EB}" destId="{C4BC0B87-FCFA-E546-A2C9-F1D9E2262861}" srcOrd="0" destOrd="0" parTransId="{2FD297F3-1518-2641-94E7-87A542FC71AE}" sibTransId="{E32E2947-0FF2-7D47-A0E5-2991731D550B}"/>
    <dgm:cxn modelId="{7013AFDC-1D9E-5C4D-9E1C-9356F49CCC09}" type="presOf" srcId="{C766E33C-82B1-E742-B1D0-6732A49447AC}" destId="{3A234930-661C-7540-BF32-6E80E72A334F}" srcOrd="0" destOrd="0" presId="urn:microsoft.com/office/officeart/2009/3/layout/SubStepProcess"/>
    <dgm:cxn modelId="{16C3ED24-5699-2442-BC15-37B52BF4AB7F}" type="presParOf" srcId="{3A234930-661C-7540-BF32-6E80E72A334F}" destId="{37FD4C1A-FEB4-DD4A-93F1-4D6214697030}" srcOrd="0" destOrd="0" presId="urn:microsoft.com/office/officeart/2009/3/layout/SubStepProcess"/>
    <dgm:cxn modelId="{35E50A8B-FFF6-264C-B875-4F7BD88380F5}" type="presParOf" srcId="{3A234930-661C-7540-BF32-6E80E72A334F}" destId="{BFF735DA-33D5-5047-B2CF-5793286BE9FA}" srcOrd="1" destOrd="0" presId="urn:microsoft.com/office/officeart/2009/3/layout/SubStepProcess"/>
    <dgm:cxn modelId="{9FA2DD84-18B7-244F-A9A4-5504E3E03344}" type="presParOf" srcId="{3A234930-661C-7540-BF32-6E80E72A334F}" destId="{3FF14FFB-17D0-4249-B256-51DA97A06D15}" srcOrd="2" destOrd="0" presId="urn:microsoft.com/office/officeart/2009/3/layout/SubStepProcess"/>
    <dgm:cxn modelId="{99ED13C2-E63C-C34F-A30E-EE5114D9A5B4}" type="presParOf" srcId="{3FF14FFB-17D0-4249-B256-51DA97A06D15}" destId="{CC833EA9-74E5-4747-9DB7-EB10C86CCF3E}" srcOrd="0" destOrd="0" presId="urn:microsoft.com/office/officeart/2009/3/layout/SubStepProcess"/>
    <dgm:cxn modelId="{FA928E23-90CD-8C4A-A0C9-13E625DB0A9D}" type="presParOf" srcId="{3FF14FFB-17D0-4249-B256-51DA97A06D15}" destId="{C59BC8C0-C2A7-5A49-A0B8-7EEE181748D5}" srcOrd="1" destOrd="0" presId="urn:microsoft.com/office/officeart/2009/3/layout/SubStepProcess"/>
    <dgm:cxn modelId="{C03364BB-FE09-8648-9C53-A0EC54758F19}" type="presParOf" srcId="{3FF14FFB-17D0-4249-B256-51DA97A06D15}" destId="{2A9D9DCD-267F-244E-BC06-C55C4CD03F6F}" srcOrd="2" destOrd="0" presId="urn:microsoft.com/office/officeart/2009/3/layout/SubStepProcess"/>
    <dgm:cxn modelId="{D5060C89-5F75-404E-A378-DFD07D7D4E2F}" type="presParOf" srcId="{2A9D9DCD-267F-244E-BC06-C55C4CD03F6F}" destId="{13DA18C3-BDF9-7347-A127-2C5E71385356}" srcOrd="0" destOrd="0" presId="urn:microsoft.com/office/officeart/2009/3/layout/SubStepProcess"/>
    <dgm:cxn modelId="{2FD819E2-62FB-A349-870D-715D1F86391B}" type="presParOf" srcId="{2A9D9DCD-267F-244E-BC06-C55C4CD03F6F}" destId="{740F3CC9-86FC-BD4E-92E8-16DDB22CD17D}" srcOrd="1" destOrd="0" presId="urn:microsoft.com/office/officeart/2009/3/layout/SubStepProcess"/>
    <dgm:cxn modelId="{6B6B9EB5-1DC0-F84D-A5C8-423AC1830015}" type="presParOf" srcId="{2A9D9DCD-267F-244E-BC06-C55C4CD03F6F}" destId="{8567533E-8022-804D-A301-CBA84824CFDE}" srcOrd="2" destOrd="0" presId="urn:microsoft.com/office/officeart/2009/3/layout/SubStepProcess"/>
    <dgm:cxn modelId="{631A0A26-1614-7B4F-8949-CF3A0EEF8714}" type="presParOf" srcId="{2A9D9DCD-267F-244E-BC06-C55C4CD03F6F}" destId="{E61FBB7A-0C16-7A46-8142-A9209A001ECB}" srcOrd="3" destOrd="0" presId="urn:microsoft.com/office/officeart/2009/3/layout/SubStepProcess"/>
    <dgm:cxn modelId="{00F3B26B-E50B-4349-9354-D1C2AC69BD5D}" type="presParOf" srcId="{2A9D9DCD-267F-244E-BC06-C55C4CD03F6F}" destId="{0D6E13AB-30EA-4E43-9FD7-93436EB2226D}" srcOrd="4" destOrd="0" presId="urn:microsoft.com/office/officeart/2009/3/layout/SubStepProcess"/>
    <dgm:cxn modelId="{709FE59A-50D1-2542-962F-15CB46AC9078}" type="presParOf" srcId="{3FF14FFB-17D0-4249-B256-51DA97A06D15}" destId="{B4AF5B18-9B46-1245-B1E6-1FC39900B8A6}" srcOrd="3" destOrd="0" presId="urn:microsoft.com/office/officeart/2009/3/layout/SubStepProcess"/>
    <dgm:cxn modelId="{5443AEBF-DB44-9F47-B515-270896408865}" type="presParOf" srcId="{3FF14FFB-17D0-4249-B256-51DA97A06D15}" destId="{B721F36E-0391-024C-A450-E7A7B23B5C4B}" srcOrd="4" destOrd="0" presId="urn:microsoft.com/office/officeart/2009/3/layout/SubStepProcess"/>
    <dgm:cxn modelId="{F9ADBACE-AE5C-264A-81FD-7F063904FF1A}" type="presParOf" srcId="{3FF14FFB-17D0-4249-B256-51DA97A06D15}" destId="{6A12DABF-9DA2-3246-934E-4731ED85D966}" srcOrd="5" destOrd="0" presId="urn:microsoft.com/office/officeart/2009/3/layout/SubStepProcess"/>
    <dgm:cxn modelId="{90A0B172-5C5B-2340-A291-AD11B0D4E5A8}" type="presParOf" srcId="{6A12DABF-9DA2-3246-934E-4731ED85D966}" destId="{E060CAB2-DB55-4641-812C-CBDDFCD0DA7D}" srcOrd="0" destOrd="0" presId="urn:microsoft.com/office/officeart/2009/3/layout/SubStepProcess"/>
    <dgm:cxn modelId="{5700853C-903A-8B44-A51A-944C664A2299}" type="presParOf" srcId="{6A12DABF-9DA2-3246-934E-4731ED85D966}" destId="{0A802FF6-B21A-5644-9540-DB4CEC22E66C}" srcOrd="1" destOrd="0" presId="urn:microsoft.com/office/officeart/2009/3/layout/SubStepProcess"/>
    <dgm:cxn modelId="{5DC2E13B-6259-CC41-99CE-68712F34C5EC}" type="presParOf" srcId="{6A12DABF-9DA2-3246-934E-4731ED85D966}" destId="{47400319-9AD4-884E-AFFE-8598FCDF8D8E}" srcOrd="2" destOrd="0" presId="urn:microsoft.com/office/officeart/2009/3/layout/SubStepProcess"/>
    <dgm:cxn modelId="{ED3908EF-25B9-3346-AE57-243D61FB73B7}" type="presParOf" srcId="{6A12DABF-9DA2-3246-934E-4731ED85D966}" destId="{9D3CD4FA-C0FF-024B-BB2B-79BC8BEBA663}" srcOrd="3" destOrd="0" presId="urn:microsoft.com/office/officeart/2009/3/layout/SubStepProcess"/>
    <dgm:cxn modelId="{3A061FA8-2409-AE47-A276-6A71177CB030}" type="presParOf" srcId="{6A12DABF-9DA2-3246-934E-4731ED85D966}" destId="{93676922-0C51-B745-89BD-FDB5471A544B}" srcOrd="4" destOrd="0" presId="urn:microsoft.com/office/officeart/2009/3/layout/SubStepProcess"/>
    <dgm:cxn modelId="{BEAE1612-9E6D-9849-9D87-C93F3DC536B9}" type="presParOf" srcId="{3A234930-661C-7540-BF32-6E80E72A334F}" destId="{AC0CA340-3E49-B64A-B87C-E50867B7AA59}" srcOrd="3" destOrd="0" presId="urn:microsoft.com/office/officeart/2009/3/layout/SubStepProcess"/>
    <dgm:cxn modelId="{D28DA76E-DFCA-A243-90AA-2C1634D96828}" type="presParOf" srcId="{3A234930-661C-7540-BF32-6E80E72A334F}" destId="{99CFA834-237A-6B4F-80E8-D15373D2D1E2}" srcOrd="4" destOrd="0" presId="urn:microsoft.com/office/officeart/2009/3/layout/SubStepProcess"/>
    <dgm:cxn modelId="{870EF15D-C2B7-594D-8E5F-2C3270FD7956}" type="presParOf" srcId="{3A234930-661C-7540-BF32-6E80E72A334F}" destId="{4EB3B5C9-AB13-6049-92D7-CE3500D89722}" srcOrd="5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66E33C-82B1-E742-B1D0-6732A49447AC}" type="doc">
      <dgm:prSet loTypeId="urn:microsoft.com/office/officeart/2009/3/layout/SubSte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DCEB05-B0E7-794F-B4F4-F34F9736F6EB}">
      <dgm:prSet phldrT="[Text]"/>
      <dgm:spPr/>
      <dgm:t>
        <a:bodyPr/>
        <a:lstStyle/>
        <a:p>
          <a:r>
            <a:rPr lang="en-US" dirty="0"/>
            <a:t>Old Process</a:t>
          </a:r>
        </a:p>
      </dgm:t>
    </dgm:pt>
    <dgm:pt modelId="{627406F0-A2DD-5745-BA1F-58831F250C70}" type="parTrans" cxnId="{3E3B8F26-F5D6-094C-B132-BE53E52EC0A2}">
      <dgm:prSet/>
      <dgm:spPr/>
      <dgm:t>
        <a:bodyPr/>
        <a:lstStyle/>
        <a:p>
          <a:endParaRPr lang="en-US"/>
        </a:p>
      </dgm:t>
    </dgm:pt>
    <dgm:pt modelId="{354935C9-3F27-874A-B1B8-16812E9D447C}" type="sibTrans" cxnId="{3E3B8F26-F5D6-094C-B132-BE53E52EC0A2}">
      <dgm:prSet/>
      <dgm:spPr/>
      <dgm:t>
        <a:bodyPr/>
        <a:lstStyle/>
        <a:p>
          <a:endParaRPr lang="en-US"/>
        </a:p>
      </dgm:t>
    </dgm:pt>
    <dgm:pt modelId="{C4BC0B87-FCFA-E546-A2C9-F1D9E2262861}">
      <dgm:prSet phldrT="[Text]"/>
      <dgm:spPr/>
      <dgm:t>
        <a:bodyPr/>
        <a:lstStyle/>
        <a:p>
          <a:r>
            <a:rPr lang="en-US" dirty="0"/>
            <a:t>Tests of </a:t>
          </a:r>
          <a:r>
            <a:rPr lang="en-US" b="1" dirty="0"/>
            <a:t>CHANGE</a:t>
          </a:r>
        </a:p>
      </dgm:t>
    </dgm:pt>
    <dgm:pt modelId="{2FD297F3-1518-2641-94E7-87A542FC71AE}" type="parTrans" cxnId="{6685B6CF-0136-A341-98E2-685FD479BD2C}">
      <dgm:prSet/>
      <dgm:spPr/>
      <dgm:t>
        <a:bodyPr/>
        <a:lstStyle/>
        <a:p>
          <a:endParaRPr lang="en-US"/>
        </a:p>
      </dgm:t>
    </dgm:pt>
    <dgm:pt modelId="{E32E2947-0FF2-7D47-A0E5-2991731D550B}" type="sibTrans" cxnId="{6685B6CF-0136-A341-98E2-685FD479BD2C}">
      <dgm:prSet/>
      <dgm:spPr/>
      <dgm:t>
        <a:bodyPr/>
        <a:lstStyle/>
        <a:p>
          <a:endParaRPr lang="en-US"/>
        </a:p>
      </dgm:t>
    </dgm:pt>
    <dgm:pt modelId="{59A31647-054E-F04F-B256-37D3D567A2FF}">
      <dgm:prSet phldrT="[Text]"/>
      <dgm:spPr/>
      <dgm:t>
        <a:bodyPr/>
        <a:lstStyle/>
        <a:p>
          <a:r>
            <a:rPr lang="en-US" dirty="0"/>
            <a:t>Multiple PDSAs</a:t>
          </a:r>
        </a:p>
      </dgm:t>
    </dgm:pt>
    <dgm:pt modelId="{29D2B6C6-9FC4-4E45-A77F-9D2A452B51A2}" type="parTrans" cxnId="{F804593C-CC1E-384C-A95A-D355EA56FCDD}">
      <dgm:prSet/>
      <dgm:spPr/>
      <dgm:t>
        <a:bodyPr/>
        <a:lstStyle/>
        <a:p>
          <a:endParaRPr lang="en-US"/>
        </a:p>
      </dgm:t>
    </dgm:pt>
    <dgm:pt modelId="{21C9033B-9332-8A44-8012-84C3DD080150}" type="sibTrans" cxnId="{F804593C-CC1E-384C-A95A-D355EA56FCDD}">
      <dgm:prSet/>
      <dgm:spPr/>
      <dgm:t>
        <a:bodyPr/>
        <a:lstStyle/>
        <a:p>
          <a:endParaRPr lang="en-US"/>
        </a:p>
      </dgm:t>
    </dgm:pt>
    <dgm:pt modelId="{1DC893F6-81A5-5949-8653-5EFABE6A0283}">
      <dgm:prSet phldrT="[Text]"/>
      <dgm:spPr/>
      <dgm:t>
        <a:bodyPr/>
        <a:lstStyle/>
        <a:p>
          <a:r>
            <a:rPr lang="en-US" dirty="0"/>
            <a:t>Implement the New </a:t>
          </a:r>
          <a:r>
            <a:rPr lang="en-US" b="1" dirty="0"/>
            <a:t>CHANGE</a:t>
          </a:r>
        </a:p>
      </dgm:t>
    </dgm:pt>
    <dgm:pt modelId="{064A95C1-A093-6644-B1E2-775BA9A624F9}" type="parTrans" cxnId="{1F4FBB1C-BFCC-2744-B849-6AE0B0CB408E}">
      <dgm:prSet/>
      <dgm:spPr/>
      <dgm:t>
        <a:bodyPr/>
        <a:lstStyle/>
        <a:p>
          <a:endParaRPr lang="en-US"/>
        </a:p>
      </dgm:t>
    </dgm:pt>
    <dgm:pt modelId="{7484EBC9-9736-114E-9852-6C85BBA7A304}" type="sibTrans" cxnId="{1F4FBB1C-BFCC-2744-B849-6AE0B0CB408E}">
      <dgm:prSet/>
      <dgm:spPr/>
      <dgm:t>
        <a:bodyPr/>
        <a:lstStyle/>
        <a:p>
          <a:endParaRPr lang="en-US"/>
        </a:p>
      </dgm:t>
    </dgm:pt>
    <dgm:pt modelId="{0A13879D-9429-0741-BA3F-4A8584D22693}">
      <dgm:prSet phldrT="[Text]"/>
      <dgm:spPr/>
      <dgm:t>
        <a:bodyPr/>
        <a:lstStyle/>
        <a:p>
          <a:r>
            <a:rPr lang="en-US" dirty="0"/>
            <a:t>Sustain the New </a:t>
          </a:r>
          <a:r>
            <a:rPr lang="en-US" b="1" dirty="0"/>
            <a:t>CHANGE</a:t>
          </a:r>
        </a:p>
      </dgm:t>
    </dgm:pt>
    <dgm:pt modelId="{E82D7050-4E91-BF46-A0D9-B4CFD4941765}" type="parTrans" cxnId="{54EA32C4-EDDD-684E-B988-FC6BE3B5834E}">
      <dgm:prSet/>
      <dgm:spPr/>
      <dgm:t>
        <a:bodyPr/>
        <a:lstStyle/>
        <a:p>
          <a:endParaRPr lang="en-US"/>
        </a:p>
      </dgm:t>
    </dgm:pt>
    <dgm:pt modelId="{335DA216-09D9-9845-9E4E-246FE15B95DD}" type="sibTrans" cxnId="{54EA32C4-EDDD-684E-B988-FC6BE3B5834E}">
      <dgm:prSet/>
      <dgm:spPr/>
      <dgm:t>
        <a:bodyPr/>
        <a:lstStyle/>
        <a:p>
          <a:endParaRPr lang="en-US"/>
        </a:p>
      </dgm:t>
    </dgm:pt>
    <dgm:pt modelId="{3A234930-661C-7540-BF32-6E80E72A334F}" type="pres">
      <dgm:prSet presAssocID="{C766E33C-82B1-E742-B1D0-6732A49447AC}" presName="Name0" presStyleCnt="0">
        <dgm:presLayoutVars>
          <dgm:chMax val="7"/>
          <dgm:dir/>
          <dgm:animOne val="branch"/>
        </dgm:presLayoutVars>
      </dgm:prSet>
      <dgm:spPr/>
    </dgm:pt>
    <dgm:pt modelId="{37FD4C1A-FEB4-DD4A-93F1-4D6214697030}" type="pres">
      <dgm:prSet presAssocID="{3EDCEB05-B0E7-794F-B4F4-F34F9736F6EB}" presName="parTx1" presStyleLbl="node1" presStyleIdx="0" presStyleCnt="3"/>
      <dgm:spPr/>
    </dgm:pt>
    <dgm:pt modelId="{BFF735DA-33D5-5047-B2CF-5793286BE9FA}" type="pres">
      <dgm:prSet presAssocID="{3EDCEB05-B0E7-794F-B4F4-F34F9736F6EB}" presName="spPre1" presStyleCnt="0"/>
      <dgm:spPr/>
    </dgm:pt>
    <dgm:pt modelId="{3FF14FFB-17D0-4249-B256-51DA97A06D15}" type="pres">
      <dgm:prSet presAssocID="{3EDCEB05-B0E7-794F-B4F4-F34F9736F6EB}" presName="chLin1" presStyleCnt="0"/>
      <dgm:spPr/>
    </dgm:pt>
    <dgm:pt modelId="{CC833EA9-74E5-4747-9DB7-EB10C86CCF3E}" type="pres">
      <dgm:prSet presAssocID="{2FD297F3-1518-2641-94E7-87A542FC71AE}" presName="Name11" presStyleLbl="parChTrans1D1" presStyleIdx="0" presStyleCnt="8"/>
      <dgm:spPr/>
    </dgm:pt>
    <dgm:pt modelId="{C59BC8C0-C2A7-5A49-A0B8-7EEE181748D5}" type="pres">
      <dgm:prSet presAssocID="{2FD297F3-1518-2641-94E7-87A542FC71AE}" presName="Name31" presStyleLbl="parChTrans1D1" presStyleIdx="1" presStyleCnt="8"/>
      <dgm:spPr/>
    </dgm:pt>
    <dgm:pt modelId="{2A9D9DCD-267F-244E-BC06-C55C4CD03F6F}" type="pres">
      <dgm:prSet presAssocID="{C4BC0B87-FCFA-E546-A2C9-F1D9E2262861}" presName="txAndLines1" presStyleCnt="0"/>
      <dgm:spPr/>
    </dgm:pt>
    <dgm:pt modelId="{13DA18C3-BDF9-7347-A127-2C5E71385356}" type="pres">
      <dgm:prSet presAssocID="{C4BC0B87-FCFA-E546-A2C9-F1D9E2262861}" presName="anchor1" presStyleCnt="0"/>
      <dgm:spPr/>
    </dgm:pt>
    <dgm:pt modelId="{740F3CC9-86FC-BD4E-92E8-16DDB22CD17D}" type="pres">
      <dgm:prSet presAssocID="{C4BC0B87-FCFA-E546-A2C9-F1D9E2262861}" presName="backup1" presStyleCnt="0"/>
      <dgm:spPr/>
    </dgm:pt>
    <dgm:pt modelId="{8567533E-8022-804D-A301-CBA84824CFDE}" type="pres">
      <dgm:prSet presAssocID="{C4BC0B87-FCFA-E546-A2C9-F1D9E2262861}" presName="preLine1" presStyleLbl="parChTrans1D1" presStyleIdx="2" presStyleCnt="8"/>
      <dgm:spPr/>
    </dgm:pt>
    <dgm:pt modelId="{E61FBB7A-0C16-7A46-8142-A9209A001ECB}" type="pres">
      <dgm:prSet presAssocID="{C4BC0B87-FCFA-E546-A2C9-F1D9E2262861}" presName="desTx1" presStyleLbl="revTx" presStyleIdx="0" presStyleCnt="0">
        <dgm:presLayoutVars>
          <dgm:bulletEnabled val="1"/>
        </dgm:presLayoutVars>
      </dgm:prSet>
      <dgm:spPr/>
    </dgm:pt>
    <dgm:pt modelId="{0D6E13AB-30EA-4E43-9FD7-93436EB2226D}" type="pres">
      <dgm:prSet presAssocID="{C4BC0B87-FCFA-E546-A2C9-F1D9E2262861}" presName="postLine1" presStyleLbl="parChTrans1D1" presStyleIdx="3" presStyleCnt="8"/>
      <dgm:spPr/>
    </dgm:pt>
    <dgm:pt modelId="{B4AF5B18-9B46-1245-B1E6-1FC39900B8A6}" type="pres">
      <dgm:prSet presAssocID="{29D2B6C6-9FC4-4E45-A77F-9D2A452B51A2}" presName="Name11" presStyleLbl="parChTrans1D1" presStyleIdx="4" presStyleCnt="8"/>
      <dgm:spPr/>
    </dgm:pt>
    <dgm:pt modelId="{B721F36E-0391-024C-A450-E7A7B23B5C4B}" type="pres">
      <dgm:prSet presAssocID="{29D2B6C6-9FC4-4E45-A77F-9D2A452B51A2}" presName="Name31" presStyleLbl="parChTrans1D1" presStyleIdx="5" presStyleCnt="8"/>
      <dgm:spPr/>
    </dgm:pt>
    <dgm:pt modelId="{6A12DABF-9DA2-3246-934E-4731ED85D966}" type="pres">
      <dgm:prSet presAssocID="{59A31647-054E-F04F-B256-37D3D567A2FF}" presName="txAndLines1" presStyleCnt="0"/>
      <dgm:spPr/>
    </dgm:pt>
    <dgm:pt modelId="{E060CAB2-DB55-4641-812C-CBDDFCD0DA7D}" type="pres">
      <dgm:prSet presAssocID="{59A31647-054E-F04F-B256-37D3D567A2FF}" presName="anchor1" presStyleCnt="0"/>
      <dgm:spPr/>
    </dgm:pt>
    <dgm:pt modelId="{0A802FF6-B21A-5644-9540-DB4CEC22E66C}" type="pres">
      <dgm:prSet presAssocID="{59A31647-054E-F04F-B256-37D3D567A2FF}" presName="backup1" presStyleCnt="0"/>
      <dgm:spPr/>
    </dgm:pt>
    <dgm:pt modelId="{47400319-9AD4-884E-AFFE-8598FCDF8D8E}" type="pres">
      <dgm:prSet presAssocID="{59A31647-054E-F04F-B256-37D3D567A2FF}" presName="preLine1" presStyleLbl="parChTrans1D1" presStyleIdx="6" presStyleCnt="8"/>
      <dgm:spPr/>
    </dgm:pt>
    <dgm:pt modelId="{9D3CD4FA-C0FF-024B-BB2B-79BC8BEBA663}" type="pres">
      <dgm:prSet presAssocID="{59A31647-054E-F04F-B256-37D3D567A2FF}" presName="desTx1" presStyleLbl="revTx" presStyleIdx="0" presStyleCnt="0">
        <dgm:presLayoutVars>
          <dgm:bulletEnabled val="1"/>
        </dgm:presLayoutVars>
      </dgm:prSet>
      <dgm:spPr/>
    </dgm:pt>
    <dgm:pt modelId="{93676922-0C51-B745-89BD-FDB5471A544B}" type="pres">
      <dgm:prSet presAssocID="{59A31647-054E-F04F-B256-37D3D567A2FF}" presName="postLine1" presStyleLbl="parChTrans1D1" presStyleIdx="7" presStyleCnt="8"/>
      <dgm:spPr/>
    </dgm:pt>
    <dgm:pt modelId="{AC0CA340-3E49-B64A-B87C-E50867B7AA59}" type="pres">
      <dgm:prSet presAssocID="{3EDCEB05-B0E7-794F-B4F4-F34F9736F6EB}" presName="spPost1" presStyleCnt="0"/>
      <dgm:spPr/>
    </dgm:pt>
    <dgm:pt modelId="{99CFA834-237A-6B4F-80E8-D15373D2D1E2}" type="pres">
      <dgm:prSet presAssocID="{1DC893F6-81A5-5949-8653-5EFABE6A0283}" presName="parTx2" presStyleLbl="node1" presStyleIdx="1" presStyleCnt="3"/>
      <dgm:spPr/>
    </dgm:pt>
    <dgm:pt modelId="{4EB3B5C9-AB13-6049-92D7-CE3500D89722}" type="pres">
      <dgm:prSet presAssocID="{0A13879D-9429-0741-BA3F-4A8584D22693}" presName="parTx3" presStyleLbl="node1" presStyleIdx="2" presStyleCnt="3"/>
      <dgm:spPr/>
    </dgm:pt>
  </dgm:ptLst>
  <dgm:cxnLst>
    <dgm:cxn modelId="{1F4FBB1C-BFCC-2744-B849-6AE0B0CB408E}" srcId="{C766E33C-82B1-E742-B1D0-6732A49447AC}" destId="{1DC893F6-81A5-5949-8653-5EFABE6A0283}" srcOrd="1" destOrd="0" parTransId="{064A95C1-A093-6644-B1E2-775BA9A624F9}" sibTransId="{7484EBC9-9736-114E-9852-6C85BBA7A304}"/>
    <dgm:cxn modelId="{28155524-7672-C544-ACF9-9B4DA426AE7C}" type="presOf" srcId="{1DC893F6-81A5-5949-8653-5EFABE6A0283}" destId="{99CFA834-237A-6B4F-80E8-D15373D2D1E2}" srcOrd="0" destOrd="0" presId="urn:microsoft.com/office/officeart/2009/3/layout/SubStepProcess"/>
    <dgm:cxn modelId="{3E3B8F26-F5D6-094C-B132-BE53E52EC0A2}" srcId="{C766E33C-82B1-E742-B1D0-6732A49447AC}" destId="{3EDCEB05-B0E7-794F-B4F4-F34F9736F6EB}" srcOrd="0" destOrd="0" parTransId="{627406F0-A2DD-5745-BA1F-58831F250C70}" sibTransId="{354935C9-3F27-874A-B1B8-16812E9D447C}"/>
    <dgm:cxn modelId="{F804593C-CC1E-384C-A95A-D355EA56FCDD}" srcId="{3EDCEB05-B0E7-794F-B4F4-F34F9736F6EB}" destId="{59A31647-054E-F04F-B256-37D3D567A2FF}" srcOrd="1" destOrd="0" parTransId="{29D2B6C6-9FC4-4E45-A77F-9D2A452B51A2}" sibTransId="{21C9033B-9332-8A44-8012-84C3DD080150}"/>
    <dgm:cxn modelId="{8127E364-3F2B-784B-97E6-008BE4CCCDE2}" type="presOf" srcId="{3EDCEB05-B0E7-794F-B4F4-F34F9736F6EB}" destId="{37FD4C1A-FEB4-DD4A-93F1-4D6214697030}" srcOrd="0" destOrd="0" presId="urn:microsoft.com/office/officeart/2009/3/layout/SubStepProcess"/>
    <dgm:cxn modelId="{18D16047-6FAC-9245-A3BD-44C770192832}" type="presOf" srcId="{0A13879D-9429-0741-BA3F-4A8584D22693}" destId="{4EB3B5C9-AB13-6049-92D7-CE3500D89722}" srcOrd="0" destOrd="0" presId="urn:microsoft.com/office/officeart/2009/3/layout/SubStepProcess"/>
    <dgm:cxn modelId="{BEB20548-C422-864B-A2B0-14DC29282485}" type="presOf" srcId="{C4BC0B87-FCFA-E546-A2C9-F1D9E2262861}" destId="{E61FBB7A-0C16-7A46-8142-A9209A001ECB}" srcOrd="0" destOrd="0" presId="urn:microsoft.com/office/officeart/2009/3/layout/SubStepProcess"/>
    <dgm:cxn modelId="{7616CF83-2375-0E45-B509-55F48BCB121F}" type="presOf" srcId="{59A31647-054E-F04F-B256-37D3D567A2FF}" destId="{9D3CD4FA-C0FF-024B-BB2B-79BC8BEBA663}" srcOrd="0" destOrd="0" presId="urn:microsoft.com/office/officeart/2009/3/layout/SubStepProcess"/>
    <dgm:cxn modelId="{8A5F40B3-43FC-014E-9431-9A2D4985273F}" type="presOf" srcId="{C766E33C-82B1-E742-B1D0-6732A49447AC}" destId="{3A234930-661C-7540-BF32-6E80E72A334F}" srcOrd="0" destOrd="0" presId="urn:microsoft.com/office/officeart/2009/3/layout/SubStepProcess"/>
    <dgm:cxn modelId="{54EA32C4-EDDD-684E-B988-FC6BE3B5834E}" srcId="{C766E33C-82B1-E742-B1D0-6732A49447AC}" destId="{0A13879D-9429-0741-BA3F-4A8584D22693}" srcOrd="2" destOrd="0" parTransId="{E82D7050-4E91-BF46-A0D9-B4CFD4941765}" sibTransId="{335DA216-09D9-9845-9E4E-246FE15B95DD}"/>
    <dgm:cxn modelId="{6685B6CF-0136-A341-98E2-685FD479BD2C}" srcId="{3EDCEB05-B0E7-794F-B4F4-F34F9736F6EB}" destId="{C4BC0B87-FCFA-E546-A2C9-F1D9E2262861}" srcOrd="0" destOrd="0" parTransId="{2FD297F3-1518-2641-94E7-87A542FC71AE}" sibTransId="{E32E2947-0FF2-7D47-A0E5-2991731D550B}"/>
    <dgm:cxn modelId="{08F4DC09-72E7-0941-9FAF-B959BDC56868}" type="presParOf" srcId="{3A234930-661C-7540-BF32-6E80E72A334F}" destId="{37FD4C1A-FEB4-DD4A-93F1-4D6214697030}" srcOrd="0" destOrd="0" presId="urn:microsoft.com/office/officeart/2009/3/layout/SubStepProcess"/>
    <dgm:cxn modelId="{45E318EA-BABC-9B43-8BCD-FAD9832CAF24}" type="presParOf" srcId="{3A234930-661C-7540-BF32-6E80E72A334F}" destId="{BFF735DA-33D5-5047-B2CF-5793286BE9FA}" srcOrd="1" destOrd="0" presId="urn:microsoft.com/office/officeart/2009/3/layout/SubStepProcess"/>
    <dgm:cxn modelId="{291E70C8-47C4-4945-9F5E-B11FD6ECD44A}" type="presParOf" srcId="{3A234930-661C-7540-BF32-6E80E72A334F}" destId="{3FF14FFB-17D0-4249-B256-51DA97A06D15}" srcOrd="2" destOrd="0" presId="urn:microsoft.com/office/officeart/2009/3/layout/SubStepProcess"/>
    <dgm:cxn modelId="{41933174-D9A3-C340-986D-6C68C042D2BB}" type="presParOf" srcId="{3FF14FFB-17D0-4249-B256-51DA97A06D15}" destId="{CC833EA9-74E5-4747-9DB7-EB10C86CCF3E}" srcOrd="0" destOrd="0" presId="urn:microsoft.com/office/officeart/2009/3/layout/SubStepProcess"/>
    <dgm:cxn modelId="{4AF585DE-E3A9-5B4B-B759-CD82386321C1}" type="presParOf" srcId="{3FF14FFB-17D0-4249-B256-51DA97A06D15}" destId="{C59BC8C0-C2A7-5A49-A0B8-7EEE181748D5}" srcOrd="1" destOrd="0" presId="urn:microsoft.com/office/officeart/2009/3/layout/SubStepProcess"/>
    <dgm:cxn modelId="{BE590E5C-3C6F-1A42-BFF0-6DFCAE71D037}" type="presParOf" srcId="{3FF14FFB-17D0-4249-B256-51DA97A06D15}" destId="{2A9D9DCD-267F-244E-BC06-C55C4CD03F6F}" srcOrd="2" destOrd="0" presId="urn:microsoft.com/office/officeart/2009/3/layout/SubStepProcess"/>
    <dgm:cxn modelId="{F145F8B9-7EC7-B545-B9DC-7AD9D2770BCC}" type="presParOf" srcId="{2A9D9DCD-267F-244E-BC06-C55C4CD03F6F}" destId="{13DA18C3-BDF9-7347-A127-2C5E71385356}" srcOrd="0" destOrd="0" presId="urn:microsoft.com/office/officeart/2009/3/layout/SubStepProcess"/>
    <dgm:cxn modelId="{0EC42B86-5A94-D34D-99C2-7A6BBF54C2A0}" type="presParOf" srcId="{2A9D9DCD-267F-244E-BC06-C55C4CD03F6F}" destId="{740F3CC9-86FC-BD4E-92E8-16DDB22CD17D}" srcOrd="1" destOrd="0" presId="urn:microsoft.com/office/officeart/2009/3/layout/SubStepProcess"/>
    <dgm:cxn modelId="{A8AB3E20-C79C-1249-BA0A-BC6799890B72}" type="presParOf" srcId="{2A9D9DCD-267F-244E-BC06-C55C4CD03F6F}" destId="{8567533E-8022-804D-A301-CBA84824CFDE}" srcOrd="2" destOrd="0" presId="urn:microsoft.com/office/officeart/2009/3/layout/SubStepProcess"/>
    <dgm:cxn modelId="{5DFA68D6-A1B5-5E4E-A25F-C11100543843}" type="presParOf" srcId="{2A9D9DCD-267F-244E-BC06-C55C4CD03F6F}" destId="{E61FBB7A-0C16-7A46-8142-A9209A001ECB}" srcOrd="3" destOrd="0" presId="urn:microsoft.com/office/officeart/2009/3/layout/SubStepProcess"/>
    <dgm:cxn modelId="{9375B1E3-A9F0-E043-B542-F73679A151BE}" type="presParOf" srcId="{2A9D9DCD-267F-244E-BC06-C55C4CD03F6F}" destId="{0D6E13AB-30EA-4E43-9FD7-93436EB2226D}" srcOrd="4" destOrd="0" presId="urn:microsoft.com/office/officeart/2009/3/layout/SubStepProcess"/>
    <dgm:cxn modelId="{D94F25B1-BC26-534C-AFB1-2C9996175720}" type="presParOf" srcId="{3FF14FFB-17D0-4249-B256-51DA97A06D15}" destId="{B4AF5B18-9B46-1245-B1E6-1FC39900B8A6}" srcOrd="3" destOrd="0" presId="urn:microsoft.com/office/officeart/2009/3/layout/SubStepProcess"/>
    <dgm:cxn modelId="{A9AA0723-0999-E547-A4E7-52A1725A70C3}" type="presParOf" srcId="{3FF14FFB-17D0-4249-B256-51DA97A06D15}" destId="{B721F36E-0391-024C-A450-E7A7B23B5C4B}" srcOrd="4" destOrd="0" presId="urn:microsoft.com/office/officeart/2009/3/layout/SubStepProcess"/>
    <dgm:cxn modelId="{2472C189-AC91-9C44-8A38-E154AA7856C9}" type="presParOf" srcId="{3FF14FFB-17D0-4249-B256-51DA97A06D15}" destId="{6A12DABF-9DA2-3246-934E-4731ED85D966}" srcOrd="5" destOrd="0" presId="urn:microsoft.com/office/officeart/2009/3/layout/SubStepProcess"/>
    <dgm:cxn modelId="{CFA64DD4-512F-3849-823C-C00AB0543F2F}" type="presParOf" srcId="{6A12DABF-9DA2-3246-934E-4731ED85D966}" destId="{E060CAB2-DB55-4641-812C-CBDDFCD0DA7D}" srcOrd="0" destOrd="0" presId="urn:microsoft.com/office/officeart/2009/3/layout/SubStepProcess"/>
    <dgm:cxn modelId="{91876454-95D0-9242-AC93-3D2DBE2DEF21}" type="presParOf" srcId="{6A12DABF-9DA2-3246-934E-4731ED85D966}" destId="{0A802FF6-B21A-5644-9540-DB4CEC22E66C}" srcOrd="1" destOrd="0" presId="urn:microsoft.com/office/officeart/2009/3/layout/SubStepProcess"/>
    <dgm:cxn modelId="{4E0E4788-6271-5F48-BA30-6E24E2855F6D}" type="presParOf" srcId="{6A12DABF-9DA2-3246-934E-4731ED85D966}" destId="{47400319-9AD4-884E-AFFE-8598FCDF8D8E}" srcOrd="2" destOrd="0" presId="urn:microsoft.com/office/officeart/2009/3/layout/SubStepProcess"/>
    <dgm:cxn modelId="{187B4FD2-D6CB-8941-B4B2-BF3C0D261307}" type="presParOf" srcId="{6A12DABF-9DA2-3246-934E-4731ED85D966}" destId="{9D3CD4FA-C0FF-024B-BB2B-79BC8BEBA663}" srcOrd="3" destOrd="0" presId="urn:microsoft.com/office/officeart/2009/3/layout/SubStepProcess"/>
    <dgm:cxn modelId="{9D6D1E42-62CA-8E46-80F6-CA1C1AB59B0E}" type="presParOf" srcId="{6A12DABF-9DA2-3246-934E-4731ED85D966}" destId="{93676922-0C51-B745-89BD-FDB5471A544B}" srcOrd="4" destOrd="0" presId="urn:microsoft.com/office/officeart/2009/3/layout/SubStepProcess"/>
    <dgm:cxn modelId="{14A72430-C379-C84A-8DA0-D153A1876856}" type="presParOf" srcId="{3A234930-661C-7540-BF32-6E80E72A334F}" destId="{AC0CA340-3E49-B64A-B87C-E50867B7AA59}" srcOrd="3" destOrd="0" presId="urn:microsoft.com/office/officeart/2009/3/layout/SubStepProcess"/>
    <dgm:cxn modelId="{7DA410B3-A599-CB48-B2EB-CB73187295E5}" type="presParOf" srcId="{3A234930-661C-7540-BF32-6E80E72A334F}" destId="{99CFA834-237A-6B4F-80E8-D15373D2D1E2}" srcOrd="4" destOrd="0" presId="urn:microsoft.com/office/officeart/2009/3/layout/SubStepProcess"/>
    <dgm:cxn modelId="{F02C4538-60CA-EA47-B72B-39933EEE8E7F}" type="presParOf" srcId="{3A234930-661C-7540-BF32-6E80E72A334F}" destId="{4EB3B5C9-AB13-6049-92D7-CE3500D89722}" srcOrd="5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268C21-6CEC-B643-B292-B4BBD2C8B5BA}" type="doc">
      <dgm:prSet loTypeId="urn:microsoft.com/office/officeart/2005/8/layout/hProcess10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C5CA09-3AE1-ED40-AEB3-DC8B77ED3B36}">
      <dgm:prSet phldrT="[Text]"/>
      <dgm:spPr/>
      <dgm:t>
        <a:bodyPr/>
        <a:lstStyle/>
        <a:p>
          <a:r>
            <a:rPr lang="en-US" dirty="0"/>
            <a:t>Introduction: Webinar</a:t>
          </a:r>
        </a:p>
      </dgm:t>
    </dgm:pt>
    <dgm:pt modelId="{5BCDB75D-4B32-B349-8D0E-3DBE98769218}" type="parTrans" cxnId="{DC14AB6C-C284-8C4F-AAF5-5DC96E6C5554}">
      <dgm:prSet/>
      <dgm:spPr/>
      <dgm:t>
        <a:bodyPr/>
        <a:lstStyle/>
        <a:p>
          <a:endParaRPr lang="en-US"/>
        </a:p>
      </dgm:t>
    </dgm:pt>
    <dgm:pt modelId="{31801A71-0598-1348-AADC-CB2590ABD182}" type="sibTrans" cxnId="{DC14AB6C-C284-8C4F-AAF5-5DC96E6C5554}">
      <dgm:prSet/>
      <dgm:spPr/>
      <dgm:t>
        <a:bodyPr/>
        <a:lstStyle/>
        <a:p>
          <a:endParaRPr lang="en-US"/>
        </a:p>
      </dgm:t>
    </dgm:pt>
    <dgm:pt modelId="{0B504972-77A6-4945-898D-DB4D06B9B6D0}">
      <dgm:prSet phldrT="[Text]"/>
      <dgm:spPr/>
      <dgm:t>
        <a:bodyPr/>
        <a:lstStyle/>
        <a:p>
          <a:r>
            <a:rPr lang="en-US" dirty="0"/>
            <a:t>Session I: Define Measure Analyze</a:t>
          </a:r>
        </a:p>
      </dgm:t>
    </dgm:pt>
    <dgm:pt modelId="{F12D83DA-6128-1F4E-BE40-6E108302A674}" type="parTrans" cxnId="{0375DD44-F145-AC42-B396-92C9605A071B}">
      <dgm:prSet/>
      <dgm:spPr/>
      <dgm:t>
        <a:bodyPr/>
        <a:lstStyle/>
        <a:p>
          <a:endParaRPr lang="en-US"/>
        </a:p>
      </dgm:t>
    </dgm:pt>
    <dgm:pt modelId="{C1AE8D50-744F-8541-A74F-EEB69896533E}" type="sibTrans" cxnId="{0375DD44-F145-AC42-B396-92C9605A071B}">
      <dgm:prSet/>
      <dgm:spPr/>
      <dgm:t>
        <a:bodyPr/>
        <a:lstStyle/>
        <a:p>
          <a:endParaRPr lang="en-US"/>
        </a:p>
      </dgm:t>
    </dgm:pt>
    <dgm:pt modelId="{F6E12976-8251-C548-BD63-B2AE7F267199}">
      <dgm:prSet phldrT="[Text]"/>
      <dgm:spPr/>
      <dgm:t>
        <a:bodyPr/>
        <a:lstStyle/>
        <a:p>
          <a:r>
            <a:rPr lang="en-US" dirty="0"/>
            <a:t>Session II: Simulation Improve</a:t>
          </a:r>
        </a:p>
      </dgm:t>
    </dgm:pt>
    <dgm:pt modelId="{1FFC3A09-CF79-3044-A370-65323A72DE57}" type="parTrans" cxnId="{C7CAD86A-6269-7745-9053-F9E405A5D561}">
      <dgm:prSet/>
      <dgm:spPr/>
      <dgm:t>
        <a:bodyPr/>
        <a:lstStyle/>
        <a:p>
          <a:endParaRPr lang="en-US"/>
        </a:p>
      </dgm:t>
    </dgm:pt>
    <dgm:pt modelId="{C8A0E60D-7464-EA4F-8B90-4516DF604543}" type="sibTrans" cxnId="{C7CAD86A-6269-7745-9053-F9E405A5D561}">
      <dgm:prSet/>
      <dgm:spPr/>
      <dgm:t>
        <a:bodyPr/>
        <a:lstStyle/>
        <a:p>
          <a:endParaRPr lang="en-US"/>
        </a:p>
      </dgm:t>
    </dgm:pt>
    <dgm:pt modelId="{16935487-8C46-2E4C-A3B0-38F029AFBB50}">
      <dgm:prSet/>
      <dgm:spPr/>
      <dgm:t>
        <a:bodyPr/>
        <a:lstStyle/>
        <a:p>
          <a:r>
            <a:rPr lang="en-US" dirty="0"/>
            <a:t>Smart Start: On-Site Session</a:t>
          </a:r>
        </a:p>
      </dgm:t>
    </dgm:pt>
    <dgm:pt modelId="{F65110EF-DA29-EC47-B4A8-9B0D306BEC98}" type="parTrans" cxnId="{6E9E55AE-9C4E-4B4F-A20F-59F52A05EC47}">
      <dgm:prSet/>
      <dgm:spPr/>
      <dgm:t>
        <a:bodyPr/>
        <a:lstStyle/>
        <a:p>
          <a:endParaRPr lang="en-US"/>
        </a:p>
      </dgm:t>
    </dgm:pt>
    <dgm:pt modelId="{F03380BF-E2A6-B048-9F06-117764F237CC}" type="sibTrans" cxnId="{6E9E55AE-9C4E-4B4F-A20F-59F52A05EC47}">
      <dgm:prSet/>
      <dgm:spPr/>
      <dgm:t>
        <a:bodyPr/>
        <a:lstStyle/>
        <a:p>
          <a:endParaRPr lang="en-US"/>
        </a:p>
      </dgm:t>
    </dgm:pt>
    <dgm:pt modelId="{A3831A9F-11EA-AF4A-BC93-395EEA6A3D84}">
      <dgm:prSet/>
      <dgm:spPr/>
      <dgm:t>
        <a:bodyPr/>
        <a:lstStyle/>
        <a:p>
          <a:r>
            <a:rPr lang="en-US" dirty="0"/>
            <a:t>Session III: Control Share/Report</a:t>
          </a:r>
        </a:p>
      </dgm:t>
    </dgm:pt>
    <dgm:pt modelId="{E434ECFB-5CD6-1544-9E17-29ADC9B0E8C5}" type="parTrans" cxnId="{D4D1A8A2-293E-3649-A6FA-04C85B0FD8A3}">
      <dgm:prSet/>
      <dgm:spPr/>
      <dgm:t>
        <a:bodyPr/>
        <a:lstStyle/>
        <a:p>
          <a:endParaRPr lang="en-US"/>
        </a:p>
      </dgm:t>
    </dgm:pt>
    <dgm:pt modelId="{B3CD8F2E-44B7-5542-9719-5703D660C22B}" type="sibTrans" cxnId="{D4D1A8A2-293E-3649-A6FA-04C85B0FD8A3}">
      <dgm:prSet/>
      <dgm:spPr/>
      <dgm:t>
        <a:bodyPr/>
        <a:lstStyle/>
        <a:p>
          <a:endParaRPr lang="en-US"/>
        </a:p>
      </dgm:t>
    </dgm:pt>
    <dgm:pt modelId="{A761FC2A-F0DA-B14D-9949-42173DF91C72}">
      <dgm:prSet/>
      <dgm:spPr/>
      <dgm:t>
        <a:bodyPr/>
        <a:lstStyle/>
        <a:p>
          <a:r>
            <a:rPr lang="en-US" dirty="0"/>
            <a:t>Final Report </a:t>
          </a:r>
        </a:p>
      </dgm:t>
    </dgm:pt>
    <dgm:pt modelId="{FC7073B1-96BE-8547-BBA4-5150280E6C01}" type="parTrans" cxnId="{BC4AAC6F-BDEE-7B4B-AC1E-45B25BD1A6A7}">
      <dgm:prSet/>
      <dgm:spPr/>
      <dgm:t>
        <a:bodyPr/>
        <a:lstStyle/>
        <a:p>
          <a:endParaRPr lang="en-US"/>
        </a:p>
      </dgm:t>
    </dgm:pt>
    <dgm:pt modelId="{271B9A2E-3013-D14B-8F6E-7814062A7F31}" type="sibTrans" cxnId="{BC4AAC6F-BDEE-7B4B-AC1E-45B25BD1A6A7}">
      <dgm:prSet/>
      <dgm:spPr/>
      <dgm:t>
        <a:bodyPr/>
        <a:lstStyle/>
        <a:p>
          <a:endParaRPr lang="en-US"/>
        </a:p>
      </dgm:t>
    </dgm:pt>
    <dgm:pt modelId="{FD709914-0FFB-DA4C-8655-CE24EF63138F}" type="pres">
      <dgm:prSet presAssocID="{10268C21-6CEC-B643-B292-B4BBD2C8B5BA}" presName="Name0" presStyleCnt="0">
        <dgm:presLayoutVars>
          <dgm:dir/>
          <dgm:resizeHandles val="exact"/>
        </dgm:presLayoutVars>
      </dgm:prSet>
      <dgm:spPr/>
    </dgm:pt>
    <dgm:pt modelId="{F7375115-2834-A74E-B74B-516BA748328C}" type="pres">
      <dgm:prSet presAssocID="{F0C5CA09-3AE1-ED40-AEB3-DC8B77ED3B36}" presName="composite" presStyleCnt="0"/>
      <dgm:spPr/>
    </dgm:pt>
    <dgm:pt modelId="{B7EE724C-400E-EE4C-BC52-92EB05343558}" type="pres">
      <dgm:prSet presAssocID="{F0C5CA09-3AE1-ED40-AEB3-DC8B77ED3B36}" presName="imagSh" presStyleLbl="bgImgPlace1" presStyleIdx="0" presStyleCnt="6"/>
      <dgm:spPr/>
    </dgm:pt>
    <dgm:pt modelId="{4D541B44-9066-8948-BEA1-8855DB1E0F83}" type="pres">
      <dgm:prSet presAssocID="{F0C5CA09-3AE1-ED40-AEB3-DC8B77ED3B36}" presName="txNode" presStyleLbl="node1" presStyleIdx="0" presStyleCnt="6">
        <dgm:presLayoutVars>
          <dgm:bulletEnabled val="1"/>
        </dgm:presLayoutVars>
      </dgm:prSet>
      <dgm:spPr/>
    </dgm:pt>
    <dgm:pt modelId="{7B05C065-02FE-2443-AD14-F5ECBFD78D23}" type="pres">
      <dgm:prSet presAssocID="{31801A71-0598-1348-AADC-CB2590ABD182}" presName="sibTrans" presStyleLbl="sibTrans2D1" presStyleIdx="0" presStyleCnt="5"/>
      <dgm:spPr/>
    </dgm:pt>
    <dgm:pt modelId="{C884FA27-919C-494A-AB09-C56286D29D56}" type="pres">
      <dgm:prSet presAssocID="{31801A71-0598-1348-AADC-CB2590ABD182}" presName="connTx" presStyleLbl="sibTrans2D1" presStyleIdx="0" presStyleCnt="5"/>
      <dgm:spPr/>
    </dgm:pt>
    <dgm:pt modelId="{328B74C2-964D-A64D-9BAB-43CBCE006062}" type="pres">
      <dgm:prSet presAssocID="{16935487-8C46-2E4C-A3B0-38F029AFBB50}" presName="composite" presStyleCnt="0"/>
      <dgm:spPr/>
    </dgm:pt>
    <dgm:pt modelId="{84F566E7-3CE7-B644-B9AA-06C0BA5ADD25}" type="pres">
      <dgm:prSet presAssocID="{16935487-8C46-2E4C-A3B0-38F029AFBB50}" presName="imagSh" presStyleLbl="bgImgPlace1" presStyleIdx="1" presStyleCnt="6" custLinFactNeighborX="-11795" custLinFactNeighborY="1621"/>
      <dgm:spPr/>
    </dgm:pt>
    <dgm:pt modelId="{180FA0DC-0061-E548-9B77-18BAD6104A38}" type="pres">
      <dgm:prSet presAssocID="{16935487-8C46-2E4C-A3B0-38F029AFBB50}" presName="txNode" presStyleLbl="node1" presStyleIdx="1" presStyleCnt="6" custLinFactNeighborX="-15664" custLinFactNeighborY="3123">
        <dgm:presLayoutVars>
          <dgm:bulletEnabled val="1"/>
        </dgm:presLayoutVars>
      </dgm:prSet>
      <dgm:spPr/>
    </dgm:pt>
    <dgm:pt modelId="{FEF50D8D-309F-394D-A59F-AA2C303FDE79}" type="pres">
      <dgm:prSet presAssocID="{F03380BF-E2A6-B048-9F06-117764F237CC}" presName="sibTrans" presStyleLbl="sibTrans2D1" presStyleIdx="1" presStyleCnt="5"/>
      <dgm:spPr/>
    </dgm:pt>
    <dgm:pt modelId="{0687F4ED-8644-5648-AF70-77183EF53B36}" type="pres">
      <dgm:prSet presAssocID="{F03380BF-E2A6-B048-9F06-117764F237CC}" presName="connTx" presStyleLbl="sibTrans2D1" presStyleIdx="1" presStyleCnt="5"/>
      <dgm:spPr/>
    </dgm:pt>
    <dgm:pt modelId="{8D07367F-9E9C-BE4E-B9DF-8D81849905DB}" type="pres">
      <dgm:prSet presAssocID="{0B504972-77A6-4945-898D-DB4D06B9B6D0}" presName="composite" presStyleCnt="0"/>
      <dgm:spPr/>
    </dgm:pt>
    <dgm:pt modelId="{99D76E39-0792-4E4B-8DCD-17D1320796F9}" type="pres">
      <dgm:prSet presAssocID="{0B504972-77A6-4945-898D-DB4D06B9B6D0}" presName="imagSh" presStyleLbl="bgImgPlace1" presStyleIdx="2" presStyleCnt="6" custLinFactNeighborX="-41860" custLinFactNeighborY="1621"/>
      <dgm:spPr/>
    </dgm:pt>
    <dgm:pt modelId="{DE406446-E950-6D49-A3FE-A8A2DF05E835}" type="pres">
      <dgm:prSet presAssocID="{0B504972-77A6-4945-898D-DB4D06B9B6D0}" presName="txNode" presStyleLbl="node1" presStyleIdx="2" presStyleCnt="6" custLinFactNeighborX="-47875" custLinFactNeighborY="5811">
        <dgm:presLayoutVars>
          <dgm:bulletEnabled val="1"/>
        </dgm:presLayoutVars>
      </dgm:prSet>
      <dgm:spPr/>
    </dgm:pt>
    <dgm:pt modelId="{75E7AED0-D7E9-C547-A8D9-CF2163A0B93D}" type="pres">
      <dgm:prSet presAssocID="{C1AE8D50-744F-8541-A74F-EEB69896533E}" presName="sibTrans" presStyleLbl="sibTrans2D1" presStyleIdx="2" presStyleCnt="5"/>
      <dgm:spPr/>
    </dgm:pt>
    <dgm:pt modelId="{27E8B842-7595-A54A-AC1D-46D8BF898E98}" type="pres">
      <dgm:prSet presAssocID="{C1AE8D50-744F-8541-A74F-EEB69896533E}" presName="connTx" presStyleLbl="sibTrans2D1" presStyleIdx="2" presStyleCnt="5"/>
      <dgm:spPr/>
    </dgm:pt>
    <dgm:pt modelId="{7984B32A-B5A2-CD4F-BD1D-9612B4C7CFF4}" type="pres">
      <dgm:prSet presAssocID="{F6E12976-8251-C548-BD63-B2AE7F267199}" presName="composite" presStyleCnt="0"/>
      <dgm:spPr/>
    </dgm:pt>
    <dgm:pt modelId="{337DE204-4DE9-3941-BA7C-D1387175B1DF}" type="pres">
      <dgm:prSet presAssocID="{F6E12976-8251-C548-BD63-B2AE7F267199}" presName="imagSh" presStyleLbl="bgImgPlace1" presStyleIdx="3" presStyleCnt="6" custLinFactNeighborX="-22768" custLinFactNeighborY="-2931"/>
      <dgm:spPr/>
    </dgm:pt>
    <dgm:pt modelId="{C4709F89-893D-F44B-8C87-B9FF56EFAF5F}" type="pres">
      <dgm:prSet presAssocID="{F6E12976-8251-C548-BD63-B2AE7F267199}" presName="txNode" presStyleLbl="node1" presStyleIdx="3" presStyleCnt="6" custLinFactNeighborX="-14555" custLinFactNeighborY="1222">
        <dgm:presLayoutVars>
          <dgm:bulletEnabled val="1"/>
        </dgm:presLayoutVars>
      </dgm:prSet>
      <dgm:spPr/>
    </dgm:pt>
    <dgm:pt modelId="{22C98909-CFE6-1D49-9D18-30D2FCFAA8CE}" type="pres">
      <dgm:prSet presAssocID="{C8A0E60D-7464-EA4F-8B90-4516DF604543}" presName="sibTrans" presStyleLbl="sibTrans2D1" presStyleIdx="3" presStyleCnt="5"/>
      <dgm:spPr/>
    </dgm:pt>
    <dgm:pt modelId="{39C15FF4-2CF5-0043-85E9-1369CCE31F5A}" type="pres">
      <dgm:prSet presAssocID="{C8A0E60D-7464-EA4F-8B90-4516DF604543}" presName="connTx" presStyleLbl="sibTrans2D1" presStyleIdx="3" presStyleCnt="5"/>
      <dgm:spPr/>
    </dgm:pt>
    <dgm:pt modelId="{3F46B80E-867C-1F4E-9A1B-3B60C40B509B}" type="pres">
      <dgm:prSet presAssocID="{A3831A9F-11EA-AF4A-BC93-395EEA6A3D84}" presName="composite" presStyleCnt="0"/>
      <dgm:spPr/>
    </dgm:pt>
    <dgm:pt modelId="{40B7AFEF-B65F-0242-BD29-38EB453A0B4D}" type="pres">
      <dgm:prSet presAssocID="{A3831A9F-11EA-AF4A-BC93-395EEA6A3D84}" presName="imagSh" presStyleLbl="bgImgPlace1" presStyleIdx="4" presStyleCnt="6" custLinFactNeighborX="7376" custLinFactNeighborY="-7474"/>
      <dgm:spPr/>
    </dgm:pt>
    <dgm:pt modelId="{DBF06A4D-448C-7345-A066-8D6C4BB9FC08}" type="pres">
      <dgm:prSet presAssocID="{A3831A9F-11EA-AF4A-BC93-395EEA6A3D84}" presName="txNode" presStyleLbl="node1" presStyleIdx="4" presStyleCnt="6" custLinFactNeighborX="12502" custLinFactNeighborY="3790">
        <dgm:presLayoutVars>
          <dgm:bulletEnabled val="1"/>
        </dgm:presLayoutVars>
      </dgm:prSet>
      <dgm:spPr/>
    </dgm:pt>
    <dgm:pt modelId="{97127E21-451E-514C-832C-129C73B6F65F}" type="pres">
      <dgm:prSet presAssocID="{B3CD8F2E-44B7-5542-9719-5703D660C22B}" presName="sibTrans" presStyleLbl="sibTrans2D1" presStyleIdx="4" presStyleCnt="5"/>
      <dgm:spPr/>
    </dgm:pt>
    <dgm:pt modelId="{3FA62A66-5D30-F046-AA4A-B1808989BF2E}" type="pres">
      <dgm:prSet presAssocID="{B3CD8F2E-44B7-5542-9719-5703D660C22B}" presName="connTx" presStyleLbl="sibTrans2D1" presStyleIdx="4" presStyleCnt="5"/>
      <dgm:spPr/>
    </dgm:pt>
    <dgm:pt modelId="{2D9E4370-88C6-7341-8815-C88C187F6CE3}" type="pres">
      <dgm:prSet presAssocID="{A761FC2A-F0DA-B14D-9949-42173DF91C72}" presName="composite" presStyleCnt="0"/>
      <dgm:spPr/>
    </dgm:pt>
    <dgm:pt modelId="{036B8B57-A2D3-5748-A8CA-4B5DACEFC011}" type="pres">
      <dgm:prSet presAssocID="{A761FC2A-F0DA-B14D-9949-42173DF91C72}" presName="imagSh" presStyleLbl="bgImgPlace1" presStyleIdx="5" presStyleCnt="6"/>
      <dgm:spPr/>
    </dgm:pt>
    <dgm:pt modelId="{8B3DCBA3-CFA4-BF4E-8AAB-98CE62A2D427}" type="pres">
      <dgm:prSet presAssocID="{A761FC2A-F0DA-B14D-9949-42173DF91C72}" presName="txNode" presStyleLbl="node1" presStyleIdx="5" presStyleCnt="6">
        <dgm:presLayoutVars>
          <dgm:bulletEnabled val="1"/>
        </dgm:presLayoutVars>
      </dgm:prSet>
      <dgm:spPr/>
    </dgm:pt>
  </dgm:ptLst>
  <dgm:cxnLst>
    <dgm:cxn modelId="{5518A90C-7391-F140-86BC-1D5312957EFD}" type="presOf" srcId="{A3831A9F-11EA-AF4A-BC93-395EEA6A3D84}" destId="{DBF06A4D-448C-7345-A066-8D6C4BB9FC08}" srcOrd="0" destOrd="0" presId="urn:microsoft.com/office/officeart/2005/8/layout/hProcess10"/>
    <dgm:cxn modelId="{105C5A2A-CC0D-224B-96F6-691D77EFE8CF}" type="presOf" srcId="{F6E12976-8251-C548-BD63-B2AE7F267199}" destId="{C4709F89-893D-F44B-8C87-B9FF56EFAF5F}" srcOrd="0" destOrd="0" presId="urn:microsoft.com/office/officeart/2005/8/layout/hProcess10"/>
    <dgm:cxn modelId="{BD37382C-7BA8-EF40-9F6F-0D06A0BCA64C}" type="presOf" srcId="{C8A0E60D-7464-EA4F-8B90-4516DF604543}" destId="{39C15FF4-2CF5-0043-85E9-1369CCE31F5A}" srcOrd="1" destOrd="0" presId="urn:microsoft.com/office/officeart/2005/8/layout/hProcess10"/>
    <dgm:cxn modelId="{7DF55D5E-9EE8-984F-8CFD-FDE038C1E419}" type="presOf" srcId="{F03380BF-E2A6-B048-9F06-117764F237CC}" destId="{FEF50D8D-309F-394D-A59F-AA2C303FDE79}" srcOrd="0" destOrd="0" presId="urn:microsoft.com/office/officeart/2005/8/layout/hProcess10"/>
    <dgm:cxn modelId="{F98D3260-8AEA-8642-B611-328A9A28F685}" type="presOf" srcId="{A761FC2A-F0DA-B14D-9949-42173DF91C72}" destId="{8B3DCBA3-CFA4-BF4E-8AAB-98CE62A2D427}" srcOrd="0" destOrd="0" presId="urn:microsoft.com/office/officeart/2005/8/layout/hProcess10"/>
    <dgm:cxn modelId="{0375DD44-F145-AC42-B396-92C9605A071B}" srcId="{10268C21-6CEC-B643-B292-B4BBD2C8B5BA}" destId="{0B504972-77A6-4945-898D-DB4D06B9B6D0}" srcOrd="2" destOrd="0" parTransId="{F12D83DA-6128-1F4E-BE40-6E108302A674}" sibTransId="{C1AE8D50-744F-8541-A74F-EEB69896533E}"/>
    <dgm:cxn modelId="{C7CAD86A-6269-7745-9053-F9E405A5D561}" srcId="{10268C21-6CEC-B643-B292-B4BBD2C8B5BA}" destId="{F6E12976-8251-C548-BD63-B2AE7F267199}" srcOrd="3" destOrd="0" parTransId="{1FFC3A09-CF79-3044-A370-65323A72DE57}" sibTransId="{C8A0E60D-7464-EA4F-8B90-4516DF604543}"/>
    <dgm:cxn modelId="{5B053F6C-11BB-1047-AE86-5BB4B5BCF388}" type="presOf" srcId="{10268C21-6CEC-B643-B292-B4BBD2C8B5BA}" destId="{FD709914-0FFB-DA4C-8655-CE24EF63138F}" srcOrd="0" destOrd="0" presId="urn:microsoft.com/office/officeart/2005/8/layout/hProcess10"/>
    <dgm:cxn modelId="{DC14AB6C-C284-8C4F-AAF5-5DC96E6C5554}" srcId="{10268C21-6CEC-B643-B292-B4BBD2C8B5BA}" destId="{F0C5CA09-3AE1-ED40-AEB3-DC8B77ED3B36}" srcOrd="0" destOrd="0" parTransId="{5BCDB75D-4B32-B349-8D0E-3DBE98769218}" sibTransId="{31801A71-0598-1348-AADC-CB2590ABD182}"/>
    <dgm:cxn modelId="{BC4AAC6F-BDEE-7B4B-AC1E-45B25BD1A6A7}" srcId="{10268C21-6CEC-B643-B292-B4BBD2C8B5BA}" destId="{A761FC2A-F0DA-B14D-9949-42173DF91C72}" srcOrd="5" destOrd="0" parTransId="{FC7073B1-96BE-8547-BBA4-5150280E6C01}" sibTransId="{271B9A2E-3013-D14B-8F6E-7814062A7F31}"/>
    <dgm:cxn modelId="{33AE9874-6CEE-E049-A274-85EF48D87E88}" type="presOf" srcId="{B3CD8F2E-44B7-5542-9719-5703D660C22B}" destId="{3FA62A66-5D30-F046-AA4A-B1808989BF2E}" srcOrd="1" destOrd="0" presId="urn:microsoft.com/office/officeart/2005/8/layout/hProcess10"/>
    <dgm:cxn modelId="{A3A02A81-290B-6247-8EDF-2F3D01CEB8D1}" type="presOf" srcId="{C1AE8D50-744F-8541-A74F-EEB69896533E}" destId="{27E8B842-7595-A54A-AC1D-46D8BF898E98}" srcOrd="1" destOrd="0" presId="urn:microsoft.com/office/officeart/2005/8/layout/hProcess10"/>
    <dgm:cxn modelId="{2ED3F591-1F8D-C84E-8F47-69BB831AC1B6}" type="presOf" srcId="{0B504972-77A6-4945-898D-DB4D06B9B6D0}" destId="{DE406446-E950-6D49-A3FE-A8A2DF05E835}" srcOrd="0" destOrd="0" presId="urn:microsoft.com/office/officeart/2005/8/layout/hProcess10"/>
    <dgm:cxn modelId="{4D985992-E447-4F4C-AC16-8069891DCFD4}" type="presOf" srcId="{F03380BF-E2A6-B048-9F06-117764F237CC}" destId="{0687F4ED-8644-5648-AF70-77183EF53B36}" srcOrd="1" destOrd="0" presId="urn:microsoft.com/office/officeart/2005/8/layout/hProcess10"/>
    <dgm:cxn modelId="{7CAC899E-DEDD-6949-9394-DDD8CFCA3535}" type="presOf" srcId="{B3CD8F2E-44B7-5542-9719-5703D660C22B}" destId="{97127E21-451E-514C-832C-129C73B6F65F}" srcOrd="0" destOrd="0" presId="urn:microsoft.com/office/officeart/2005/8/layout/hProcess10"/>
    <dgm:cxn modelId="{D4D1A8A2-293E-3649-A6FA-04C85B0FD8A3}" srcId="{10268C21-6CEC-B643-B292-B4BBD2C8B5BA}" destId="{A3831A9F-11EA-AF4A-BC93-395EEA6A3D84}" srcOrd="4" destOrd="0" parTransId="{E434ECFB-5CD6-1544-9E17-29ADC9B0E8C5}" sibTransId="{B3CD8F2E-44B7-5542-9719-5703D660C22B}"/>
    <dgm:cxn modelId="{45FE2AA3-9E26-9E4D-B403-5161197F7512}" type="presOf" srcId="{F0C5CA09-3AE1-ED40-AEB3-DC8B77ED3B36}" destId="{4D541B44-9066-8948-BEA1-8855DB1E0F83}" srcOrd="0" destOrd="0" presId="urn:microsoft.com/office/officeart/2005/8/layout/hProcess10"/>
    <dgm:cxn modelId="{39D749A4-6C16-824D-AB04-BB274FFC4CC2}" type="presOf" srcId="{16935487-8C46-2E4C-A3B0-38F029AFBB50}" destId="{180FA0DC-0061-E548-9B77-18BAD6104A38}" srcOrd="0" destOrd="0" presId="urn:microsoft.com/office/officeart/2005/8/layout/hProcess10"/>
    <dgm:cxn modelId="{6E9E55AE-9C4E-4B4F-A20F-59F52A05EC47}" srcId="{10268C21-6CEC-B643-B292-B4BBD2C8B5BA}" destId="{16935487-8C46-2E4C-A3B0-38F029AFBB50}" srcOrd="1" destOrd="0" parTransId="{F65110EF-DA29-EC47-B4A8-9B0D306BEC98}" sibTransId="{F03380BF-E2A6-B048-9F06-117764F237CC}"/>
    <dgm:cxn modelId="{D22525C0-D419-9643-A676-CCF0951B03C5}" type="presOf" srcId="{C1AE8D50-744F-8541-A74F-EEB69896533E}" destId="{75E7AED0-D7E9-C547-A8D9-CF2163A0B93D}" srcOrd="0" destOrd="0" presId="urn:microsoft.com/office/officeart/2005/8/layout/hProcess10"/>
    <dgm:cxn modelId="{AC0DAEC5-690E-DC40-B888-CFF61A0796BA}" type="presOf" srcId="{31801A71-0598-1348-AADC-CB2590ABD182}" destId="{7B05C065-02FE-2443-AD14-F5ECBFD78D23}" srcOrd="0" destOrd="0" presId="urn:microsoft.com/office/officeart/2005/8/layout/hProcess10"/>
    <dgm:cxn modelId="{C95375EF-ACB6-5E4C-AD88-A9827E5EEAD0}" type="presOf" srcId="{31801A71-0598-1348-AADC-CB2590ABD182}" destId="{C884FA27-919C-494A-AB09-C56286D29D56}" srcOrd="1" destOrd="0" presId="urn:microsoft.com/office/officeart/2005/8/layout/hProcess10"/>
    <dgm:cxn modelId="{7511D2F3-22CD-CA44-A422-C822036BE43B}" type="presOf" srcId="{C8A0E60D-7464-EA4F-8B90-4516DF604543}" destId="{22C98909-CFE6-1D49-9D18-30D2FCFAA8CE}" srcOrd="0" destOrd="0" presId="urn:microsoft.com/office/officeart/2005/8/layout/hProcess10"/>
    <dgm:cxn modelId="{A11A4B52-A951-CE4D-A73A-9F40D17F7E93}" type="presParOf" srcId="{FD709914-0FFB-DA4C-8655-CE24EF63138F}" destId="{F7375115-2834-A74E-B74B-516BA748328C}" srcOrd="0" destOrd="0" presId="urn:microsoft.com/office/officeart/2005/8/layout/hProcess10"/>
    <dgm:cxn modelId="{A0E98152-C470-B745-8EEC-C004CDB0CED0}" type="presParOf" srcId="{F7375115-2834-A74E-B74B-516BA748328C}" destId="{B7EE724C-400E-EE4C-BC52-92EB05343558}" srcOrd="0" destOrd="0" presId="urn:microsoft.com/office/officeart/2005/8/layout/hProcess10"/>
    <dgm:cxn modelId="{28AD31E2-DA75-4248-A7A5-01BFBDAC2816}" type="presParOf" srcId="{F7375115-2834-A74E-B74B-516BA748328C}" destId="{4D541B44-9066-8948-BEA1-8855DB1E0F83}" srcOrd="1" destOrd="0" presId="urn:microsoft.com/office/officeart/2005/8/layout/hProcess10"/>
    <dgm:cxn modelId="{DC98EDCE-079D-5346-848F-B6B54D304675}" type="presParOf" srcId="{FD709914-0FFB-DA4C-8655-CE24EF63138F}" destId="{7B05C065-02FE-2443-AD14-F5ECBFD78D23}" srcOrd="1" destOrd="0" presId="urn:microsoft.com/office/officeart/2005/8/layout/hProcess10"/>
    <dgm:cxn modelId="{3FBA21E8-2F8C-E84A-8851-61A96FEE60CD}" type="presParOf" srcId="{7B05C065-02FE-2443-AD14-F5ECBFD78D23}" destId="{C884FA27-919C-494A-AB09-C56286D29D56}" srcOrd="0" destOrd="0" presId="urn:microsoft.com/office/officeart/2005/8/layout/hProcess10"/>
    <dgm:cxn modelId="{B971EFA2-B3A6-D84C-AF1F-8AA338FA22E1}" type="presParOf" srcId="{FD709914-0FFB-DA4C-8655-CE24EF63138F}" destId="{328B74C2-964D-A64D-9BAB-43CBCE006062}" srcOrd="2" destOrd="0" presId="urn:microsoft.com/office/officeart/2005/8/layout/hProcess10"/>
    <dgm:cxn modelId="{D73F0FBC-374D-4D4C-A5C1-6EF3F34A95C4}" type="presParOf" srcId="{328B74C2-964D-A64D-9BAB-43CBCE006062}" destId="{84F566E7-3CE7-B644-B9AA-06C0BA5ADD25}" srcOrd="0" destOrd="0" presId="urn:microsoft.com/office/officeart/2005/8/layout/hProcess10"/>
    <dgm:cxn modelId="{31825A93-E111-D244-B347-2BB283452874}" type="presParOf" srcId="{328B74C2-964D-A64D-9BAB-43CBCE006062}" destId="{180FA0DC-0061-E548-9B77-18BAD6104A38}" srcOrd="1" destOrd="0" presId="urn:microsoft.com/office/officeart/2005/8/layout/hProcess10"/>
    <dgm:cxn modelId="{FFD4DA11-24C4-544F-B61A-E445E332ADDC}" type="presParOf" srcId="{FD709914-0FFB-DA4C-8655-CE24EF63138F}" destId="{FEF50D8D-309F-394D-A59F-AA2C303FDE79}" srcOrd="3" destOrd="0" presId="urn:microsoft.com/office/officeart/2005/8/layout/hProcess10"/>
    <dgm:cxn modelId="{838AF0CB-D070-AB4E-BD65-17004ACB3568}" type="presParOf" srcId="{FEF50D8D-309F-394D-A59F-AA2C303FDE79}" destId="{0687F4ED-8644-5648-AF70-77183EF53B36}" srcOrd="0" destOrd="0" presId="urn:microsoft.com/office/officeart/2005/8/layout/hProcess10"/>
    <dgm:cxn modelId="{F26ECF06-89BA-A147-825A-C1B5199EDD6C}" type="presParOf" srcId="{FD709914-0FFB-DA4C-8655-CE24EF63138F}" destId="{8D07367F-9E9C-BE4E-B9DF-8D81849905DB}" srcOrd="4" destOrd="0" presId="urn:microsoft.com/office/officeart/2005/8/layout/hProcess10"/>
    <dgm:cxn modelId="{6B10F1F7-694B-6C4E-94B5-302B8E3A302C}" type="presParOf" srcId="{8D07367F-9E9C-BE4E-B9DF-8D81849905DB}" destId="{99D76E39-0792-4E4B-8DCD-17D1320796F9}" srcOrd="0" destOrd="0" presId="urn:microsoft.com/office/officeart/2005/8/layout/hProcess10"/>
    <dgm:cxn modelId="{1FB7CC96-F430-CF41-B8FC-C29FFC23D491}" type="presParOf" srcId="{8D07367F-9E9C-BE4E-B9DF-8D81849905DB}" destId="{DE406446-E950-6D49-A3FE-A8A2DF05E835}" srcOrd="1" destOrd="0" presId="urn:microsoft.com/office/officeart/2005/8/layout/hProcess10"/>
    <dgm:cxn modelId="{21BFC56B-3110-E940-8D9A-085957F5A551}" type="presParOf" srcId="{FD709914-0FFB-DA4C-8655-CE24EF63138F}" destId="{75E7AED0-D7E9-C547-A8D9-CF2163A0B93D}" srcOrd="5" destOrd="0" presId="urn:microsoft.com/office/officeart/2005/8/layout/hProcess10"/>
    <dgm:cxn modelId="{C489E353-99E0-F44D-8B91-41DAC37C6153}" type="presParOf" srcId="{75E7AED0-D7E9-C547-A8D9-CF2163A0B93D}" destId="{27E8B842-7595-A54A-AC1D-46D8BF898E98}" srcOrd="0" destOrd="0" presId="urn:microsoft.com/office/officeart/2005/8/layout/hProcess10"/>
    <dgm:cxn modelId="{4D3604E3-8FAE-6348-980F-92BE744CCC42}" type="presParOf" srcId="{FD709914-0FFB-DA4C-8655-CE24EF63138F}" destId="{7984B32A-B5A2-CD4F-BD1D-9612B4C7CFF4}" srcOrd="6" destOrd="0" presId="urn:microsoft.com/office/officeart/2005/8/layout/hProcess10"/>
    <dgm:cxn modelId="{C3F69960-4575-DD4E-89CD-045D6B2E14BD}" type="presParOf" srcId="{7984B32A-B5A2-CD4F-BD1D-9612B4C7CFF4}" destId="{337DE204-4DE9-3941-BA7C-D1387175B1DF}" srcOrd="0" destOrd="0" presId="urn:microsoft.com/office/officeart/2005/8/layout/hProcess10"/>
    <dgm:cxn modelId="{0A3995F2-B58A-2840-8922-E0C6D061B167}" type="presParOf" srcId="{7984B32A-B5A2-CD4F-BD1D-9612B4C7CFF4}" destId="{C4709F89-893D-F44B-8C87-B9FF56EFAF5F}" srcOrd="1" destOrd="0" presId="urn:microsoft.com/office/officeart/2005/8/layout/hProcess10"/>
    <dgm:cxn modelId="{CF16A3E6-A279-DF4D-A3EC-7232E6BCA714}" type="presParOf" srcId="{FD709914-0FFB-DA4C-8655-CE24EF63138F}" destId="{22C98909-CFE6-1D49-9D18-30D2FCFAA8CE}" srcOrd="7" destOrd="0" presId="urn:microsoft.com/office/officeart/2005/8/layout/hProcess10"/>
    <dgm:cxn modelId="{7AFA8A6C-3EBC-9745-80C4-2F2AA9FACDBF}" type="presParOf" srcId="{22C98909-CFE6-1D49-9D18-30D2FCFAA8CE}" destId="{39C15FF4-2CF5-0043-85E9-1369CCE31F5A}" srcOrd="0" destOrd="0" presId="urn:microsoft.com/office/officeart/2005/8/layout/hProcess10"/>
    <dgm:cxn modelId="{69481F49-C08F-1A4C-BCF9-C3CA72BC6903}" type="presParOf" srcId="{FD709914-0FFB-DA4C-8655-CE24EF63138F}" destId="{3F46B80E-867C-1F4E-9A1B-3B60C40B509B}" srcOrd="8" destOrd="0" presId="urn:microsoft.com/office/officeart/2005/8/layout/hProcess10"/>
    <dgm:cxn modelId="{D61462D6-A570-D043-B111-5011EA6E98CA}" type="presParOf" srcId="{3F46B80E-867C-1F4E-9A1B-3B60C40B509B}" destId="{40B7AFEF-B65F-0242-BD29-38EB453A0B4D}" srcOrd="0" destOrd="0" presId="urn:microsoft.com/office/officeart/2005/8/layout/hProcess10"/>
    <dgm:cxn modelId="{35E01D06-1FC5-4545-AD73-73671128D23A}" type="presParOf" srcId="{3F46B80E-867C-1F4E-9A1B-3B60C40B509B}" destId="{DBF06A4D-448C-7345-A066-8D6C4BB9FC08}" srcOrd="1" destOrd="0" presId="urn:microsoft.com/office/officeart/2005/8/layout/hProcess10"/>
    <dgm:cxn modelId="{F5FDCDE8-75D0-384F-9BD3-B1B950BAA09C}" type="presParOf" srcId="{FD709914-0FFB-DA4C-8655-CE24EF63138F}" destId="{97127E21-451E-514C-832C-129C73B6F65F}" srcOrd="9" destOrd="0" presId="urn:microsoft.com/office/officeart/2005/8/layout/hProcess10"/>
    <dgm:cxn modelId="{989E561F-17EF-4F46-B756-3F252163A6C7}" type="presParOf" srcId="{97127E21-451E-514C-832C-129C73B6F65F}" destId="{3FA62A66-5D30-F046-AA4A-B1808989BF2E}" srcOrd="0" destOrd="0" presId="urn:microsoft.com/office/officeart/2005/8/layout/hProcess10"/>
    <dgm:cxn modelId="{AC555DFB-D92A-2446-923E-191FC23E31F6}" type="presParOf" srcId="{FD709914-0FFB-DA4C-8655-CE24EF63138F}" destId="{2D9E4370-88C6-7341-8815-C88C187F6CE3}" srcOrd="10" destOrd="0" presId="urn:microsoft.com/office/officeart/2005/8/layout/hProcess10"/>
    <dgm:cxn modelId="{6F128E44-A53B-F64C-A7A4-86CF2ADF18B4}" type="presParOf" srcId="{2D9E4370-88C6-7341-8815-C88C187F6CE3}" destId="{036B8B57-A2D3-5748-A8CA-4B5DACEFC011}" srcOrd="0" destOrd="0" presId="urn:microsoft.com/office/officeart/2005/8/layout/hProcess10"/>
    <dgm:cxn modelId="{F9670D03-E0A2-AB44-BE8F-05571E62C1F5}" type="presParOf" srcId="{2D9E4370-88C6-7341-8815-C88C187F6CE3}" destId="{8B3DCBA3-CFA4-BF4E-8AAB-98CE62A2D427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268C21-6CEC-B643-B292-B4BBD2C8B5BA}" type="doc">
      <dgm:prSet loTypeId="urn:microsoft.com/office/officeart/2005/8/layout/hProcess10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C5CA09-3AE1-ED40-AEB3-DC8B77ED3B36}">
      <dgm:prSet phldrT="[Text]"/>
      <dgm:spPr/>
      <dgm:t>
        <a:bodyPr/>
        <a:lstStyle/>
        <a:p>
          <a:r>
            <a:rPr lang="en-US" dirty="0"/>
            <a:t>Introduction: Webinar</a:t>
          </a:r>
        </a:p>
      </dgm:t>
    </dgm:pt>
    <dgm:pt modelId="{5BCDB75D-4B32-B349-8D0E-3DBE98769218}" type="parTrans" cxnId="{DC14AB6C-C284-8C4F-AAF5-5DC96E6C5554}">
      <dgm:prSet/>
      <dgm:spPr/>
      <dgm:t>
        <a:bodyPr/>
        <a:lstStyle/>
        <a:p>
          <a:endParaRPr lang="en-US"/>
        </a:p>
      </dgm:t>
    </dgm:pt>
    <dgm:pt modelId="{31801A71-0598-1348-AADC-CB2590ABD182}" type="sibTrans" cxnId="{DC14AB6C-C284-8C4F-AAF5-5DC96E6C5554}">
      <dgm:prSet/>
      <dgm:spPr/>
      <dgm:t>
        <a:bodyPr/>
        <a:lstStyle/>
        <a:p>
          <a:endParaRPr lang="en-US"/>
        </a:p>
      </dgm:t>
    </dgm:pt>
    <dgm:pt modelId="{0B504972-77A6-4945-898D-DB4D06B9B6D0}">
      <dgm:prSet phldrT="[Text]"/>
      <dgm:spPr/>
      <dgm:t>
        <a:bodyPr/>
        <a:lstStyle/>
        <a:p>
          <a:r>
            <a:rPr lang="en-US" dirty="0"/>
            <a:t>Session I: Define Measure Analyze</a:t>
          </a:r>
        </a:p>
      </dgm:t>
    </dgm:pt>
    <dgm:pt modelId="{F12D83DA-6128-1F4E-BE40-6E108302A674}" type="parTrans" cxnId="{0375DD44-F145-AC42-B396-92C9605A071B}">
      <dgm:prSet/>
      <dgm:spPr/>
      <dgm:t>
        <a:bodyPr/>
        <a:lstStyle/>
        <a:p>
          <a:endParaRPr lang="en-US"/>
        </a:p>
      </dgm:t>
    </dgm:pt>
    <dgm:pt modelId="{C1AE8D50-744F-8541-A74F-EEB69896533E}" type="sibTrans" cxnId="{0375DD44-F145-AC42-B396-92C9605A071B}">
      <dgm:prSet/>
      <dgm:spPr/>
      <dgm:t>
        <a:bodyPr/>
        <a:lstStyle/>
        <a:p>
          <a:endParaRPr lang="en-US"/>
        </a:p>
      </dgm:t>
    </dgm:pt>
    <dgm:pt modelId="{F6E12976-8251-C548-BD63-B2AE7F267199}">
      <dgm:prSet phldrT="[Text]"/>
      <dgm:spPr/>
      <dgm:t>
        <a:bodyPr/>
        <a:lstStyle/>
        <a:p>
          <a:r>
            <a:rPr lang="en-US" dirty="0"/>
            <a:t>Session II: Simulation Improve</a:t>
          </a:r>
        </a:p>
      </dgm:t>
    </dgm:pt>
    <dgm:pt modelId="{1FFC3A09-CF79-3044-A370-65323A72DE57}" type="parTrans" cxnId="{C7CAD86A-6269-7745-9053-F9E405A5D561}">
      <dgm:prSet/>
      <dgm:spPr/>
      <dgm:t>
        <a:bodyPr/>
        <a:lstStyle/>
        <a:p>
          <a:endParaRPr lang="en-US"/>
        </a:p>
      </dgm:t>
    </dgm:pt>
    <dgm:pt modelId="{C8A0E60D-7464-EA4F-8B90-4516DF604543}" type="sibTrans" cxnId="{C7CAD86A-6269-7745-9053-F9E405A5D561}">
      <dgm:prSet/>
      <dgm:spPr/>
      <dgm:t>
        <a:bodyPr/>
        <a:lstStyle/>
        <a:p>
          <a:endParaRPr lang="en-US"/>
        </a:p>
      </dgm:t>
    </dgm:pt>
    <dgm:pt modelId="{16935487-8C46-2E4C-A3B0-38F029AFBB50}">
      <dgm:prSet/>
      <dgm:spPr/>
      <dgm:t>
        <a:bodyPr/>
        <a:lstStyle/>
        <a:p>
          <a:r>
            <a:rPr lang="en-US" dirty="0"/>
            <a:t>Smart Start: On-Site Session</a:t>
          </a:r>
        </a:p>
      </dgm:t>
    </dgm:pt>
    <dgm:pt modelId="{F65110EF-DA29-EC47-B4A8-9B0D306BEC98}" type="parTrans" cxnId="{6E9E55AE-9C4E-4B4F-A20F-59F52A05EC47}">
      <dgm:prSet/>
      <dgm:spPr/>
      <dgm:t>
        <a:bodyPr/>
        <a:lstStyle/>
        <a:p>
          <a:endParaRPr lang="en-US"/>
        </a:p>
      </dgm:t>
    </dgm:pt>
    <dgm:pt modelId="{F03380BF-E2A6-B048-9F06-117764F237CC}" type="sibTrans" cxnId="{6E9E55AE-9C4E-4B4F-A20F-59F52A05EC47}">
      <dgm:prSet/>
      <dgm:spPr/>
      <dgm:t>
        <a:bodyPr/>
        <a:lstStyle/>
        <a:p>
          <a:endParaRPr lang="en-US"/>
        </a:p>
      </dgm:t>
    </dgm:pt>
    <dgm:pt modelId="{A3831A9F-11EA-AF4A-BC93-395EEA6A3D84}">
      <dgm:prSet/>
      <dgm:spPr/>
      <dgm:t>
        <a:bodyPr/>
        <a:lstStyle/>
        <a:p>
          <a:r>
            <a:rPr lang="en-US" dirty="0"/>
            <a:t>Session III: Control Share/Report</a:t>
          </a:r>
        </a:p>
      </dgm:t>
    </dgm:pt>
    <dgm:pt modelId="{E434ECFB-5CD6-1544-9E17-29ADC9B0E8C5}" type="parTrans" cxnId="{D4D1A8A2-293E-3649-A6FA-04C85B0FD8A3}">
      <dgm:prSet/>
      <dgm:spPr/>
      <dgm:t>
        <a:bodyPr/>
        <a:lstStyle/>
        <a:p>
          <a:endParaRPr lang="en-US"/>
        </a:p>
      </dgm:t>
    </dgm:pt>
    <dgm:pt modelId="{B3CD8F2E-44B7-5542-9719-5703D660C22B}" type="sibTrans" cxnId="{D4D1A8A2-293E-3649-A6FA-04C85B0FD8A3}">
      <dgm:prSet/>
      <dgm:spPr/>
      <dgm:t>
        <a:bodyPr/>
        <a:lstStyle/>
        <a:p>
          <a:endParaRPr lang="en-US"/>
        </a:p>
      </dgm:t>
    </dgm:pt>
    <dgm:pt modelId="{A761FC2A-F0DA-B14D-9949-42173DF91C72}">
      <dgm:prSet/>
      <dgm:spPr/>
      <dgm:t>
        <a:bodyPr/>
        <a:lstStyle/>
        <a:p>
          <a:r>
            <a:rPr lang="en-US" dirty="0"/>
            <a:t>Final Report </a:t>
          </a:r>
        </a:p>
      </dgm:t>
    </dgm:pt>
    <dgm:pt modelId="{FC7073B1-96BE-8547-BBA4-5150280E6C01}" type="parTrans" cxnId="{BC4AAC6F-BDEE-7B4B-AC1E-45B25BD1A6A7}">
      <dgm:prSet/>
      <dgm:spPr/>
      <dgm:t>
        <a:bodyPr/>
        <a:lstStyle/>
        <a:p>
          <a:endParaRPr lang="en-US"/>
        </a:p>
      </dgm:t>
    </dgm:pt>
    <dgm:pt modelId="{271B9A2E-3013-D14B-8F6E-7814062A7F31}" type="sibTrans" cxnId="{BC4AAC6F-BDEE-7B4B-AC1E-45B25BD1A6A7}">
      <dgm:prSet/>
      <dgm:spPr/>
      <dgm:t>
        <a:bodyPr/>
        <a:lstStyle/>
        <a:p>
          <a:endParaRPr lang="en-US"/>
        </a:p>
      </dgm:t>
    </dgm:pt>
    <dgm:pt modelId="{FD709914-0FFB-DA4C-8655-CE24EF63138F}" type="pres">
      <dgm:prSet presAssocID="{10268C21-6CEC-B643-B292-B4BBD2C8B5BA}" presName="Name0" presStyleCnt="0">
        <dgm:presLayoutVars>
          <dgm:dir/>
          <dgm:resizeHandles val="exact"/>
        </dgm:presLayoutVars>
      </dgm:prSet>
      <dgm:spPr/>
    </dgm:pt>
    <dgm:pt modelId="{F7375115-2834-A74E-B74B-516BA748328C}" type="pres">
      <dgm:prSet presAssocID="{F0C5CA09-3AE1-ED40-AEB3-DC8B77ED3B36}" presName="composite" presStyleCnt="0"/>
      <dgm:spPr/>
    </dgm:pt>
    <dgm:pt modelId="{B7EE724C-400E-EE4C-BC52-92EB05343558}" type="pres">
      <dgm:prSet presAssocID="{F0C5CA09-3AE1-ED40-AEB3-DC8B77ED3B36}" presName="imagSh" presStyleLbl="bgImgPlace1" presStyleIdx="0" presStyleCnt="6"/>
      <dgm:spPr/>
    </dgm:pt>
    <dgm:pt modelId="{4D541B44-9066-8948-BEA1-8855DB1E0F83}" type="pres">
      <dgm:prSet presAssocID="{F0C5CA09-3AE1-ED40-AEB3-DC8B77ED3B36}" presName="txNode" presStyleLbl="node1" presStyleIdx="0" presStyleCnt="6">
        <dgm:presLayoutVars>
          <dgm:bulletEnabled val="1"/>
        </dgm:presLayoutVars>
      </dgm:prSet>
      <dgm:spPr/>
    </dgm:pt>
    <dgm:pt modelId="{7B05C065-02FE-2443-AD14-F5ECBFD78D23}" type="pres">
      <dgm:prSet presAssocID="{31801A71-0598-1348-AADC-CB2590ABD182}" presName="sibTrans" presStyleLbl="sibTrans2D1" presStyleIdx="0" presStyleCnt="5"/>
      <dgm:spPr/>
    </dgm:pt>
    <dgm:pt modelId="{C884FA27-919C-494A-AB09-C56286D29D56}" type="pres">
      <dgm:prSet presAssocID="{31801A71-0598-1348-AADC-CB2590ABD182}" presName="connTx" presStyleLbl="sibTrans2D1" presStyleIdx="0" presStyleCnt="5"/>
      <dgm:spPr/>
    </dgm:pt>
    <dgm:pt modelId="{328B74C2-964D-A64D-9BAB-43CBCE006062}" type="pres">
      <dgm:prSet presAssocID="{16935487-8C46-2E4C-A3B0-38F029AFBB50}" presName="composite" presStyleCnt="0"/>
      <dgm:spPr/>
    </dgm:pt>
    <dgm:pt modelId="{84F566E7-3CE7-B644-B9AA-06C0BA5ADD25}" type="pres">
      <dgm:prSet presAssocID="{16935487-8C46-2E4C-A3B0-38F029AFBB50}" presName="imagSh" presStyleLbl="bgImgPlace1" presStyleIdx="1" presStyleCnt="6" custLinFactNeighborX="-11795" custLinFactNeighborY="1621"/>
      <dgm:spPr/>
    </dgm:pt>
    <dgm:pt modelId="{180FA0DC-0061-E548-9B77-18BAD6104A38}" type="pres">
      <dgm:prSet presAssocID="{16935487-8C46-2E4C-A3B0-38F029AFBB50}" presName="txNode" presStyleLbl="node1" presStyleIdx="1" presStyleCnt="6" custLinFactNeighborX="-15664" custLinFactNeighborY="3123">
        <dgm:presLayoutVars>
          <dgm:bulletEnabled val="1"/>
        </dgm:presLayoutVars>
      </dgm:prSet>
      <dgm:spPr/>
    </dgm:pt>
    <dgm:pt modelId="{FEF50D8D-309F-394D-A59F-AA2C303FDE79}" type="pres">
      <dgm:prSet presAssocID="{F03380BF-E2A6-B048-9F06-117764F237CC}" presName="sibTrans" presStyleLbl="sibTrans2D1" presStyleIdx="1" presStyleCnt="5"/>
      <dgm:spPr/>
    </dgm:pt>
    <dgm:pt modelId="{0687F4ED-8644-5648-AF70-77183EF53B36}" type="pres">
      <dgm:prSet presAssocID="{F03380BF-E2A6-B048-9F06-117764F237CC}" presName="connTx" presStyleLbl="sibTrans2D1" presStyleIdx="1" presStyleCnt="5"/>
      <dgm:spPr/>
    </dgm:pt>
    <dgm:pt modelId="{8D07367F-9E9C-BE4E-B9DF-8D81849905DB}" type="pres">
      <dgm:prSet presAssocID="{0B504972-77A6-4945-898D-DB4D06B9B6D0}" presName="composite" presStyleCnt="0"/>
      <dgm:spPr/>
    </dgm:pt>
    <dgm:pt modelId="{99D76E39-0792-4E4B-8DCD-17D1320796F9}" type="pres">
      <dgm:prSet presAssocID="{0B504972-77A6-4945-898D-DB4D06B9B6D0}" presName="imagSh" presStyleLbl="bgImgPlace1" presStyleIdx="2" presStyleCnt="6" custLinFactNeighborX="-41860" custLinFactNeighborY="1621"/>
      <dgm:spPr/>
    </dgm:pt>
    <dgm:pt modelId="{DE406446-E950-6D49-A3FE-A8A2DF05E835}" type="pres">
      <dgm:prSet presAssocID="{0B504972-77A6-4945-898D-DB4D06B9B6D0}" presName="txNode" presStyleLbl="node1" presStyleIdx="2" presStyleCnt="6" custLinFactNeighborX="-47875" custLinFactNeighborY="5811">
        <dgm:presLayoutVars>
          <dgm:bulletEnabled val="1"/>
        </dgm:presLayoutVars>
      </dgm:prSet>
      <dgm:spPr/>
    </dgm:pt>
    <dgm:pt modelId="{75E7AED0-D7E9-C547-A8D9-CF2163A0B93D}" type="pres">
      <dgm:prSet presAssocID="{C1AE8D50-744F-8541-A74F-EEB69896533E}" presName="sibTrans" presStyleLbl="sibTrans2D1" presStyleIdx="2" presStyleCnt="5"/>
      <dgm:spPr/>
    </dgm:pt>
    <dgm:pt modelId="{27E8B842-7595-A54A-AC1D-46D8BF898E98}" type="pres">
      <dgm:prSet presAssocID="{C1AE8D50-744F-8541-A74F-EEB69896533E}" presName="connTx" presStyleLbl="sibTrans2D1" presStyleIdx="2" presStyleCnt="5"/>
      <dgm:spPr/>
    </dgm:pt>
    <dgm:pt modelId="{7984B32A-B5A2-CD4F-BD1D-9612B4C7CFF4}" type="pres">
      <dgm:prSet presAssocID="{F6E12976-8251-C548-BD63-B2AE7F267199}" presName="composite" presStyleCnt="0"/>
      <dgm:spPr/>
    </dgm:pt>
    <dgm:pt modelId="{337DE204-4DE9-3941-BA7C-D1387175B1DF}" type="pres">
      <dgm:prSet presAssocID="{F6E12976-8251-C548-BD63-B2AE7F267199}" presName="imagSh" presStyleLbl="bgImgPlace1" presStyleIdx="3" presStyleCnt="6" custLinFactNeighborX="-22768" custLinFactNeighborY="-2931"/>
      <dgm:spPr/>
    </dgm:pt>
    <dgm:pt modelId="{C4709F89-893D-F44B-8C87-B9FF56EFAF5F}" type="pres">
      <dgm:prSet presAssocID="{F6E12976-8251-C548-BD63-B2AE7F267199}" presName="txNode" presStyleLbl="node1" presStyleIdx="3" presStyleCnt="6" custLinFactNeighborX="-14555" custLinFactNeighborY="1222">
        <dgm:presLayoutVars>
          <dgm:bulletEnabled val="1"/>
        </dgm:presLayoutVars>
      </dgm:prSet>
      <dgm:spPr/>
    </dgm:pt>
    <dgm:pt modelId="{22C98909-CFE6-1D49-9D18-30D2FCFAA8CE}" type="pres">
      <dgm:prSet presAssocID="{C8A0E60D-7464-EA4F-8B90-4516DF604543}" presName="sibTrans" presStyleLbl="sibTrans2D1" presStyleIdx="3" presStyleCnt="5"/>
      <dgm:spPr/>
    </dgm:pt>
    <dgm:pt modelId="{39C15FF4-2CF5-0043-85E9-1369CCE31F5A}" type="pres">
      <dgm:prSet presAssocID="{C8A0E60D-7464-EA4F-8B90-4516DF604543}" presName="connTx" presStyleLbl="sibTrans2D1" presStyleIdx="3" presStyleCnt="5"/>
      <dgm:spPr/>
    </dgm:pt>
    <dgm:pt modelId="{3F46B80E-867C-1F4E-9A1B-3B60C40B509B}" type="pres">
      <dgm:prSet presAssocID="{A3831A9F-11EA-AF4A-BC93-395EEA6A3D84}" presName="composite" presStyleCnt="0"/>
      <dgm:spPr/>
    </dgm:pt>
    <dgm:pt modelId="{40B7AFEF-B65F-0242-BD29-38EB453A0B4D}" type="pres">
      <dgm:prSet presAssocID="{A3831A9F-11EA-AF4A-BC93-395EEA6A3D84}" presName="imagSh" presStyleLbl="bgImgPlace1" presStyleIdx="4" presStyleCnt="6" custLinFactNeighborX="7376" custLinFactNeighborY="-7474"/>
      <dgm:spPr/>
    </dgm:pt>
    <dgm:pt modelId="{DBF06A4D-448C-7345-A066-8D6C4BB9FC08}" type="pres">
      <dgm:prSet presAssocID="{A3831A9F-11EA-AF4A-BC93-395EEA6A3D84}" presName="txNode" presStyleLbl="node1" presStyleIdx="4" presStyleCnt="6" custLinFactNeighborX="12502" custLinFactNeighborY="3790">
        <dgm:presLayoutVars>
          <dgm:bulletEnabled val="1"/>
        </dgm:presLayoutVars>
      </dgm:prSet>
      <dgm:spPr/>
    </dgm:pt>
    <dgm:pt modelId="{97127E21-451E-514C-832C-129C73B6F65F}" type="pres">
      <dgm:prSet presAssocID="{B3CD8F2E-44B7-5542-9719-5703D660C22B}" presName="sibTrans" presStyleLbl="sibTrans2D1" presStyleIdx="4" presStyleCnt="5"/>
      <dgm:spPr/>
    </dgm:pt>
    <dgm:pt modelId="{3FA62A66-5D30-F046-AA4A-B1808989BF2E}" type="pres">
      <dgm:prSet presAssocID="{B3CD8F2E-44B7-5542-9719-5703D660C22B}" presName="connTx" presStyleLbl="sibTrans2D1" presStyleIdx="4" presStyleCnt="5"/>
      <dgm:spPr/>
    </dgm:pt>
    <dgm:pt modelId="{2D9E4370-88C6-7341-8815-C88C187F6CE3}" type="pres">
      <dgm:prSet presAssocID="{A761FC2A-F0DA-B14D-9949-42173DF91C72}" presName="composite" presStyleCnt="0"/>
      <dgm:spPr/>
    </dgm:pt>
    <dgm:pt modelId="{036B8B57-A2D3-5748-A8CA-4B5DACEFC011}" type="pres">
      <dgm:prSet presAssocID="{A761FC2A-F0DA-B14D-9949-42173DF91C72}" presName="imagSh" presStyleLbl="bgImgPlace1" presStyleIdx="5" presStyleCnt="6"/>
      <dgm:spPr/>
    </dgm:pt>
    <dgm:pt modelId="{8B3DCBA3-CFA4-BF4E-8AAB-98CE62A2D427}" type="pres">
      <dgm:prSet presAssocID="{A761FC2A-F0DA-B14D-9949-42173DF91C72}" presName="txNode" presStyleLbl="node1" presStyleIdx="5" presStyleCnt="6">
        <dgm:presLayoutVars>
          <dgm:bulletEnabled val="1"/>
        </dgm:presLayoutVars>
      </dgm:prSet>
      <dgm:spPr/>
    </dgm:pt>
  </dgm:ptLst>
  <dgm:cxnLst>
    <dgm:cxn modelId="{5518A90C-7391-F140-86BC-1D5312957EFD}" type="presOf" srcId="{A3831A9F-11EA-AF4A-BC93-395EEA6A3D84}" destId="{DBF06A4D-448C-7345-A066-8D6C4BB9FC08}" srcOrd="0" destOrd="0" presId="urn:microsoft.com/office/officeart/2005/8/layout/hProcess10"/>
    <dgm:cxn modelId="{105C5A2A-CC0D-224B-96F6-691D77EFE8CF}" type="presOf" srcId="{F6E12976-8251-C548-BD63-B2AE7F267199}" destId="{C4709F89-893D-F44B-8C87-B9FF56EFAF5F}" srcOrd="0" destOrd="0" presId="urn:microsoft.com/office/officeart/2005/8/layout/hProcess10"/>
    <dgm:cxn modelId="{BD37382C-7BA8-EF40-9F6F-0D06A0BCA64C}" type="presOf" srcId="{C8A0E60D-7464-EA4F-8B90-4516DF604543}" destId="{39C15FF4-2CF5-0043-85E9-1369CCE31F5A}" srcOrd="1" destOrd="0" presId="urn:microsoft.com/office/officeart/2005/8/layout/hProcess10"/>
    <dgm:cxn modelId="{7DF55D5E-9EE8-984F-8CFD-FDE038C1E419}" type="presOf" srcId="{F03380BF-E2A6-B048-9F06-117764F237CC}" destId="{FEF50D8D-309F-394D-A59F-AA2C303FDE79}" srcOrd="0" destOrd="0" presId="urn:microsoft.com/office/officeart/2005/8/layout/hProcess10"/>
    <dgm:cxn modelId="{F98D3260-8AEA-8642-B611-328A9A28F685}" type="presOf" srcId="{A761FC2A-F0DA-B14D-9949-42173DF91C72}" destId="{8B3DCBA3-CFA4-BF4E-8AAB-98CE62A2D427}" srcOrd="0" destOrd="0" presId="urn:microsoft.com/office/officeart/2005/8/layout/hProcess10"/>
    <dgm:cxn modelId="{0375DD44-F145-AC42-B396-92C9605A071B}" srcId="{10268C21-6CEC-B643-B292-B4BBD2C8B5BA}" destId="{0B504972-77A6-4945-898D-DB4D06B9B6D0}" srcOrd="2" destOrd="0" parTransId="{F12D83DA-6128-1F4E-BE40-6E108302A674}" sibTransId="{C1AE8D50-744F-8541-A74F-EEB69896533E}"/>
    <dgm:cxn modelId="{C7CAD86A-6269-7745-9053-F9E405A5D561}" srcId="{10268C21-6CEC-B643-B292-B4BBD2C8B5BA}" destId="{F6E12976-8251-C548-BD63-B2AE7F267199}" srcOrd="3" destOrd="0" parTransId="{1FFC3A09-CF79-3044-A370-65323A72DE57}" sibTransId="{C8A0E60D-7464-EA4F-8B90-4516DF604543}"/>
    <dgm:cxn modelId="{5B053F6C-11BB-1047-AE86-5BB4B5BCF388}" type="presOf" srcId="{10268C21-6CEC-B643-B292-B4BBD2C8B5BA}" destId="{FD709914-0FFB-DA4C-8655-CE24EF63138F}" srcOrd="0" destOrd="0" presId="urn:microsoft.com/office/officeart/2005/8/layout/hProcess10"/>
    <dgm:cxn modelId="{DC14AB6C-C284-8C4F-AAF5-5DC96E6C5554}" srcId="{10268C21-6CEC-B643-B292-B4BBD2C8B5BA}" destId="{F0C5CA09-3AE1-ED40-AEB3-DC8B77ED3B36}" srcOrd="0" destOrd="0" parTransId="{5BCDB75D-4B32-B349-8D0E-3DBE98769218}" sibTransId="{31801A71-0598-1348-AADC-CB2590ABD182}"/>
    <dgm:cxn modelId="{BC4AAC6F-BDEE-7B4B-AC1E-45B25BD1A6A7}" srcId="{10268C21-6CEC-B643-B292-B4BBD2C8B5BA}" destId="{A761FC2A-F0DA-B14D-9949-42173DF91C72}" srcOrd="5" destOrd="0" parTransId="{FC7073B1-96BE-8547-BBA4-5150280E6C01}" sibTransId="{271B9A2E-3013-D14B-8F6E-7814062A7F31}"/>
    <dgm:cxn modelId="{33AE9874-6CEE-E049-A274-85EF48D87E88}" type="presOf" srcId="{B3CD8F2E-44B7-5542-9719-5703D660C22B}" destId="{3FA62A66-5D30-F046-AA4A-B1808989BF2E}" srcOrd="1" destOrd="0" presId="urn:microsoft.com/office/officeart/2005/8/layout/hProcess10"/>
    <dgm:cxn modelId="{A3A02A81-290B-6247-8EDF-2F3D01CEB8D1}" type="presOf" srcId="{C1AE8D50-744F-8541-A74F-EEB69896533E}" destId="{27E8B842-7595-A54A-AC1D-46D8BF898E98}" srcOrd="1" destOrd="0" presId="urn:microsoft.com/office/officeart/2005/8/layout/hProcess10"/>
    <dgm:cxn modelId="{2ED3F591-1F8D-C84E-8F47-69BB831AC1B6}" type="presOf" srcId="{0B504972-77A6-4945-898D-DB4D06B9B6D0}" destId="{DE406446-E950-6D49-A3FE-A8A2DF05E835}" srcOrd="0" destOrd="0" presId="urn:microsoft.com/office/officeart/2005/8/layout/hProcess10"/>
    <dgm:cxn modelId="{4D985992-E447-4F4C-AC16-8069891DCFD4}" type="presOf" srcId="{F03380BF-E2A6-B048-9F06-117764F237CC}" destId="{0687F4ED-8644-5648-AF70-77183EF53B36}" srcOrd="1" destOrd="0" presId="urn:microsoft.com/office/officeart/2005/8/layout/hProcess10"/>
    <dgm:cxn modelId="{7CAC899E-DEDD-6949-9394-DDD8CFCA3535}" type="presOf" srcId="{B3CD8F2E-44B7-5542-9719-5703D660C22B}" destId="{97127E21-451E-514C-832C-129C73B6F65F}" srcOrd="0" destOrd="0" presId="urn:microsoft.com/office/officeart/2005/8/layout/hProcess10"/>
    <dgm:cxn modelId="{D4D1A8A2-293E-3649-A6FA-04C85B0FD8A3}" srcId="{10268C21-6CEC-B643-B292-B4BBD2C8B5BA}" destId="{A3831A9F-11EA-AF4A-BC93-395EEA6A3D84}" srcOrd="4" destOrd="0" parTransId="{E434ECFB-5CD6-1544-9E17-29ADC9B0E8C5}" sibTransId="{B3CD8F2E-44B7-5542-9719-5703D660C22B}"/>
    <dgm:cxn modelId="{45FE2AA3-9E26-9E4D-B403-5161197F7512}" type="presOf" srcId="{F0C5CA09-3AE1-ED40-AEB3-DC8B77ED3B36}" destId="{4D541B44-9066-8948-BEA1-8855DB1E0F83}" srcOrd="0" destOrd="0" presId="urn:microsoft.com/office/officeart/2005/8/layout/hProcess10"/>
    <dgm:cxn modelId="{39D749A4-6C16-824D-AB04-BB274FFC4CC2}" type="presOf" srcId="{16935487-8C46-2E4C-A3B0-38F029AFBB50}" destId="{180FA0DC-0061-E548-9B77-18BAD6104A38}" srcOrd="0" destOrd="0" presId="urn:microsoft.com/office/officeart/2005/8/layout/hProcess10"/>
    <dgm:cxn modelId="{6E9E55AE-9C4E-4B4F-A20F-59F52A05EC47}" srcId="{10268C21-6CEC-B643-B292-B4BBD2C8B5BA}" destId="{16935487-8C46-2E4C-A3B0-38F029AFBB50}" srcOrd="1" destOrd="0" parTransId="{F65110EF-DA29-EC47-B4A8-9B0D306BEC98}" sibTransId="{F03380BF-E2A6-B048-9F06-117764F237CC}"/>
    <dgm:cxn modelId="{D22525C0-D419-9643-A676-CCF0951B03C5}" type="presOf" srcId="{C1AE8D50-744F-8541-A74F-EEB69896533E}" destId="{75E7AED0-D7E9-C547-A8D9-CF2163A0B93D}" srcOrd="0" destOrd="0" presId="urn:microsoft.com/office/officeart/2005/8/layout/hProcess10"/>
    <dgm:cxn modelId="{AC0DAEC5-690E-DC40-B888-CFF61A0796BA}" type="presOf" srcId="{31801A71-0598-1348-AADC-CB2590ABD182}" destId="{7B05C065-02FE-2443-AD14-F5ECBFD78D23}" srcOrd="0" destOrd="0" presId="urn:microsoft.com/office/officeart/2005/8/layout/hProcess10"/>
    <dgm:cxn modelId="{C95375EF-ACB6-5E4C-AD88-A9827E5EEAD0}" type="presOf" srcId="{31801A71-0598-1348-AADC-CB2590ABD182}" destId="{C884FA27-919C-494A-AB09-C56286D29D56}" srcOrd="1" destOrd="0" presId="urn:microsoft.com/office/officeart/2005/8/layout/hProcess10"/>
    <dgm:cxn modelId="{7511D2F3-22CD-CA44-A422-C822036BE43B}" type="presOf" srcId="{C8A0E60D-7464-EA4F-8B90-4516DF604543}" destId="{22C98909-CFE6-1D49-9D18-30D2FCFAA8CE}" srcOrd="0" destOrd="0" presId="urn:microsoft.com/office/officeart/2005/8/layout/hProcess10"/>
    <dgm:cxn modelId="{A11A4B52-A951-CE4D-A73A-9F40D17F7E93}" type="presParOf" srcId="{FD709914-0FFB-DA4C-8655-CE24EF63138F}" destId="{F7375115-2834-A74E-B74B-516BA748328C}" srcOrd="0" destOrd="0" presId="urn:microsoft.com/office/officeart/2005/8/layout/hProcess10"/>
    <dgm:cxn modelId="{A0E98152-C470-B745-8EEC-C004CDB0CED0}" type="presParOf" srcId="{F7375115-2834-A74E-B74B-516BA748328C}" destId="{B7EE724C-400E-EE4C-BC52-92EB05343558}" srcOrd="0" destOrd="0" presId="urn:microsoft.com/office/officeart/2005/8/layout/hProcess10"/>
    <dgm:cxn modelId="{28AD31E2-DA75-4248-A7A5-01BFBDAC2816}" type="presParOf" srcId="{F7375115-2834-A74E-B74B-516BA748328C}" destId="{4D541B44-9066-8948-BEA1-8855DB1E0F83}" srcOrd="1" destOrd="0" presId="urn:microsoft.com/office/officeart/2005/8/layout/hProcess10"/>
    <dgm:cxn modelId="{DC98EDCE-079D-5346-848F-B6B54D304675}" type="presParOf" srcId="{FD709914-0FFB-DA4C-8655-CE24EF63138F}" destId="{7B05C065-02FE-2443-AD14-F5ECBFD78D23}" srcOrd="1" destOrd="0" presId="urn:microsoft.com/office/officeart/2005/8/layout/hProcess10"/>
    <dgm:cxn modelId="{3FBA21E8-2F8C-E84A-8851-61A96FEE60CD}" type="presParOf" srcId="{7B05C065-02FE-2443-AD14-F5ECBFD78D23}" destId="{C884FA27-919C-494A-AB09-C56286D29D56}" srcOrd="0" destOrd="0" presId="urn:microsoft.com/office/officeart/2005/8/layout/hProcess10"/>
    <dgm:cxn modelId="{B971EFA2-B3A6-D84C-AF1F-8AA338FA22E1}" type="presParOf" srcId="{FD709914-0FFB-DA4C-8655-CE24EF63138F}" destId="{328B74C2-964D-A64D-9BAB-43CBCE006062}" srcOrd="2" destOrd="0" presId="urn:microsoft.com/office/officeart/2005/8/layout/hProcess10"/>
    <dgm:cxn modelId="{D73F0FBC-374D-4D4C-A5C1-6EF3F34A95C4}" type="presParOf" srcId="{328B74C2-964D-A64D-9BAB-43CBCE006062}" destId="{84F566E7-3CE7-B644-B9AA-06C0BA5ADD25}" srcOrd="0" destOrd="0" presId="urn:microsoft.com/office/officeart/2005/8/layout/hProcess10"/>
    <dgm:cxn modelId="{31825A93-E111-D244-B347-2BB283452874}" type="presParOf" srcId="{328B74C2-964D-A64D-9BAB-43CBCE006062}" destId="{180FA0DC-0061-E548-9B77-18BAD6104A38}" srcOrd="1" destOrd="0" presId="urn:microsoft.com/office/officeart/2005/8/layout/hProcess10"/>
    <dgm:cxn modelId="{FFD4DA11-24C4-544F-B61A-E445E332ADDC}" type="presParOf" srcId="{FD709914-0FFB-DA4C-8655-CE24EF63138F}" destId="{FEF50D8D-309F-394D-A59F-AA2C303FDE79}" srcOrd="3" destOrd="0" presId="urn:microsoft.com/office/officeart/2005/8/layout/hProcess10"/>
    <dgm:cxn modelId="{838AF0CB-D070-AB4E-BD65-17004ACB3568}" type="presParOf" srcId="{FEF50D8D-309F-394D-A59F-AA2C303FDE79}" destId="{0687F4ED-8644-5648-AF70-77183EF53B36}" srcOrd="0" destOrd="0" presId="urn:microsoft.com/office/officeart/2005/8/layout/hProcess10"/>
    <dgm:cxn modelId="{F26ECF06-89BA-A147-825A-C1B5199EDD6C}" type="presParOf" srcId="{FD709914-0FFB-DA4C-8655-CE24EF63138F}" destId="{8D07367F-9E9C-BE4E-B9DF-8D81849905DB}" srcOrd="4" destOrd="0" presId="urn:microsoft.com/office/officeart/2005/8/layout/hProcess10"/>
    <dgm:cxn modelId="{6B10F1F7-694B-6C4E-94B5-302B8E3A302C}" type="presParOf" srcId="{8D07367F-9E9C-BE4E-B9DF-8D81849905DB}" destId="{99D76E39-0792-4E4B-8DCD-17D1320796F9}" srcOrd="0" destOrd="0" presId="urn:microsoft.com/office/officeart/2005/8/layout/hProcess10"/>
    <dgm:cxn modelId="{1FB7CC96-F430-CF41-B8FC-C29FFC23D491}" type="presParOf" srcId="{8D07367F-9E9C-BE4E-B9DF-8D81849905DB}" destId="{DE406446-E950-6D49-A3FE-A8A2DF05E835}" srcOrd="1" destOrd="0" presId="urn:microsoft.com/office/officeart/2005/8/layout/hProcess10"/>
    <dgm:cxn modelId="{21BFC56B-3110-E940-8D9A-085957F5A551}" type="presParOf" srcId="{FD709914-0FFB-DA4C-8655-CE24EF63138F}" destId="{75E7AED0-D7E9-C547-A8D9-CF2163A0B93D}" srcOrd="5" destOrd="0" presId="urn:microsoft.com/office/officeart/2005/8/layout/hProcess10"/>
    <dgm:cxn modelId="{C489E353-99E0-F44D-8B91-41DAC37C6153}" type="presParOf" srcId="{75E7AED0-D7E9-C547-A8D9-CF2163A0B93D}" destId="{27E8B842-7595-A54A-AC1D-46D8BF898E98}" srcOrd="0" destOrd="0" presId="urn:microsoft.com/office/officeart/2005/8/layout/hProcess10"/>
    <dgm:cxn modelId="{4D3604E3-8FAE-6348-980F-92BE744CCC42}" type="presParOf" srcId="{FD709914-0FFB-DA4C-8655-CE24EF63138F}" destId="{7984B32A-B5A2-CD4F-BD1D-9612B4C7CFF4}" srcOrd="6" destOrd="0" presId="urn:microsoft.com/office/officeart/2005/8/layout/hProcess10"/>
    <dgm:cxn modelId="{C3F69960-4575-DD4E-89CD-045D6B2E14BD}" type="presParOf" srcId="{7984B32A-B5A2-CD4F-BD1D-9612B4C7CFF4}" destId="{337DE204-4DE9-3941-BA7C-D1387175B1DF}" srcOrd="0" destOrd="0" presId="urn:microsoft.com/office/officeart/2005/8/layout/hProcess10"/>
    <dgm:cxn modelId="{0A3995F2-B58A-2840-8922-E0C6D061B167}" type="presParOf" srcId="{7984B32A-B5A2-CD4F-BD1D-9612B4C7CFF4}" destId="{C4709F89-893D-F44B-8C87-B9FF56EFAF5F}" srcOrd="1" destOrd="0" presId="urn:microsoft.com/office/officeart/2005/8/layout/hProcess10"/>
    <dgm:cxn modelId="{CF16A3E6-A279-DF4D-A3EC-7232E6BCA714}" type="presParOf" srcId="{FD709914-0FFB-DA4C-8655-CE24EF63138F}" destId="{22C98909-CFE6-1D49-9D18-30D2FCFAA8CE}" srcOrd="7" destOrd="0" presId="urn:microsoft.com/office/officeart/2005/8/layout/hProcess10"/>
    <dgm:cxn modelId="{7AFA8A6C-3EBC-9745-80C4-2F2AA9FACDBF}" type="presParOf" srcId="{22C98909-CFE6-1D49-9D18-30D2FCFAA8CE}" destId="{39C15FF4-2CF5-0043-85E9-1369CCE31F5A}" srcOrd="0" destOrd="0" presId="urn:microsoft.com/office/officeart/2005/8/layout/hProcess10"/>
    <dgm:cxn modelId="{69481F49-C08F-1A4C-BCF9-C3CA72BC6903}" type="presParOf" srcId="{FD709914-0FFB-DA4C-8655-CE24EF63138F}" destId="{3F46B80E-867C-1F4E-9A1B-3B60C40B509B}" srcOrd="8" destOrd="0" presId="urn:microsoft.com/office/officeart/2005/8/layout/hProcess10"/>
    <dgm:cxn modelId="{D61462D6-A570-D043-B111-5011EA6E98CA}" type="presParOf" srcId="{3F46B80E-867C-1F4E-9A1B-3B60C40B509B}" destId="{40B7AFEF-B65F-0242-BD29-38EB453A0B4D}" srcOrd="0" destOrd="0" presId="urn:microsoft.com/office/officeart/2005/8/layout/hProcess10"/>
    <dgm:cxn modelId="{35E01D06-1FC5-4545-AD73-73671128D23A}" type="presParOf" srcId="{3F46B80E-867C-1F4E-9A1B-3B60C40B509B}" destId="{DBF06A4D-448C-7345-A066-8D6C4BB9FC08}" srcOrd="1" destOrd="0" presId="urn:microsoft.com/office/officeart/2005/8/layout/hProcess10"/>
    <dgm:cxn modelId="{F5FDCDE8-75D0-384F-9BD3-B1B950BAA09C}" type="presParOf" srcId="{FD709914-0FFB-DA4C-8655-CE24EF63138F}" destId="{97127E21-451E-514C-832C-129C73B6F65F}" srcOrd="9" destOrd="0" presId="urn:microsoft.com/office/officeart/2005/8/layout/hProcess10"/>
    <dgm:cxn modelId="{989E561F-17EF-4F46-B756-3F252163A6C7}" type="presParOf" srcId="{97127E21-451E-514C-832C-129C73B6F65F}" destId="{3FA62A66-5D30-F046-AA4A-B1808989BF2E}" srcOrd="0" destOrd="0" presId="urn:microsoft.com/office/officeart/2005/8/layout/hProcess10"/>
    <dgm:cxn modelId="{AC555DFB-D92A-2446-923E-191FC23E31F6}" type="presParOf" srcId="{FD709914-0FFB-DA4C-8655-CE24EF63138F}" destId="{2D9E4370-88C6-7341-8815-C88C187F6CE3}" srcOrd="10" destOrd="0" presId="urn:microsoft.com/office/officeart/2005/8/layout/hProcess10"/>
    <dgm:cxn modelId="{6F128E44-A53B-F64C-A7A4-86CF2ADF18B4}" type="presParOf" srcId="{2D9E4370-88C6-7341-8815-C88C187F6CE3}" destId="{036B8B57-A2D3-5748-A8CA-4B5DACEFC011}" srcOrd="0" destOrd="0" presId="urn:microsoft.com/office/officeart/2005/8/layout/hProcess10"/>
    <dgm:cxn modelId="{F9670D03-E0A2-AB44-BE8F-05571E62C1F5}" type="presParOf" srcId="{2D9E4370-88C6-7341-8815-C88C187F6CE3}" destId="{8B3DCBA3-CFA4-BF4E-8AAB-98CE62A2D427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958541-1B47-4F31-A24B-77C712DDB9B4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9A48B479-43F7-423C-B58E-0496AE251585}">
      <dgm:prSet/>
      <dgm:spPr/>
      <dgm:t>
        <a:bodyPr/>
        <a:lstStyle/>
        <a:p>
          <a:pPr rtl="0"/>
          <a:r>
            <a:rPr lang="en-US" b="1" dirty="0"/>
            <a:t>Introduction Webinar</a:t>
          </a:r>
        </a:p>
      </dgm:t>
    </dgm:pt>
    <dgm:pt modelId="{E87E517C-47B5-4540-AE3C-942428A21E58}" type="parTrans" cxnId="{C3CA45C5-B04B-4BE6-AF1D-0EF844D0ADE8}">
      <dgm:prSet/>
      <dgm:spPr/>
      <dgm:t>
        <a:bodyPr/>
        <a:lstStyle/>
        <a:p>
          <a:endParaRPr lang="en-US"/>
        </a:p>
      </dgm:t>
    </dgm:pt>
    <dgm:pt modelId="{767B29BB-914F-412E-A05B-746A71E5A458}" type="sibTrans" cxnId="{C3CA45C5-B04B-4BE6-AF1D-0EF844D0ADE8}">
      <dgm:prSet/>
      <dgm:spPr/>
      <dgm:t>
        <a:bodyPr/>
        <a:lstStyle/>
        <a:p>
          <a:endParaRPr lang="en-US"/>
        </a:p>
      </dgm:t>
    </dgm:pt>
    <dgm:pt modelId="{3A33E4EE-8CEF-4C84-B52F-E4A5A3CAFF03}">
      <dgm:prSet/>
      <dgm:spPr/>
      <dgm:t>
        <a:bodyPr/>
        <a:lstStyle/>
        <a:p>
          <a:pPr rtl="0"/>
          <a:r>
            <a:rPr lang="en-US" b="1" dirty="0"/>
            <a:t>Launch</a:t>
          </a:r>
        </a:p>
      </dgm:t>
    </dgm:pt>
    <dgm:pt modelId="{6A835917-1F24-4E9F-83FD-8CA10828B4C0}" type="parTrans" cxnId="{FAD5CD3B-F8AB-40C3-ADBC-E56938840010}">
      <dgm:prSet/>
      <dgm:spPr/>
      <dgm:t>
        <a:bodyPr/>
        <a:lstStyle/>
        <a:p>
          <a:endParaRPr lang="en-US"/>
        </a:p>
      </dgm:t>
    </dgm:pt>
    <dgm:pt modelId="{BA61D35C-9C56-49E6-88FE-AE12DACA0070}" type="sibTrans" cxnId="{FAD5CD3B-F8AB-40C3-ADBC-E56938840010}">
      <dgm:prSet/>
      <dgm:spPr/>
      <dgm:t>
        <a:bodyPr/>
        <a:lstStyle/>
        <a:p>
          <a:endParaRPr lang="en-US"/>
        </a:p>
      </dgm:t>
    </dgm:pt>
    <dgm:pt modelId="{E51835BF-5D81-4ACB-B61A-D84308077C19}">
      <dgm:prSet/>
      <dgm:spPr/>
      <dgm:t>
        <a:bodyPr/>
        <a:lstStyle/>
        <a:p>
          <a:pPr rtl="0"/>
          <a:r>
            <a:rPr lang="en-US" b="1" dirty="0"/>
            <a:t>Session</a:t>
          </a:r>
          <a:r>
            <a:rPr lang="en-US" dirty="0"/>
            <a:t> I</a:t>
          </a:r>
        </a:p>
      </dgm:t>
    </dgm:pt>
    <dgm:pt modelId="{9A5D3908-21C6-4569-A579-868576DAB6FD}" type="parTrans" cxnId="{A2EDD2FF-EBD4-4682-AFF0-744729D396DA}">
      <dgm:prSet/>
      <dgm:spPr/>
      <dgm:t>
        <a:bodyPr/>
        <a:lstStyle/>
        <a:p>
          <a:endParaRPr lang="en-US"/>
        </a:p>
      </dgm:t>
    </dgm:pt>
    <dgm:pt modelId="{0E25D03C-79C6-497B-AEDC-4F5D7E9C4D31}" type="sibTrans" cxnId="{A2EDD2FF-EBD4-4682-AFF0-744729D396DA}">
      <dgm:prSet/>
      <dgm:spPr/>
      <dgm:t>
        <a:bodyPr/>
        <a:lstStyle/>
        <a:p>
          <a:endParaRPr lang="en-US"/>
        </a:p>
      </dgm:t>
    </dgm:pt>
    <dgm:pt modelId="{3788C7C7-8BDA-4BF9-9665-5AA10028E742}">
      <dgm:prSet/>
      <dgm:spPr/>
      <dgm:t>
        <a:bodyPr/>
        <a:lstStyle/>
        <a:p>
          <a:pPr rtl="0"/>
          <a:r>
            <a:rPr lang="en-US" b="1" dirty="0"/>
            <a:t>Session</a:t>
          </a:r>
          <a:r>
            <a:rPr lang="en-US" dirty="0"/>
            <a:t> II</a:t>
          </a:r>
        </a:p>
      </dgm:t>
    </dgm:pt>
    <dgm:pt modelId="{61C8CE33-4735-4709-B670-443EDB54E5B0}" type="parTrans" cxnId="{1513F1EA-5BB0-4766-B98A-6C40B659D4E4}">
      <dgm:prSet/>
      <dgm:spPr/>
      <dgm:t>
        <a:bodyPr/>
        <a:lstStyle/>
        <a:p>
          <a:endParaRPr lang="en-US"/>
        </a:p>
      </dgm:t>
    </dgm:pt>
    <dgm:pt modelId="{2402FD91-FA71-4277-8436-823E1324F14D}" type="sibTrans" cxnId="{1513F1EA-5BB0-4766-B98A-6C40B659D4E4}">
      <dgm:prSet/>
      <dgm:spPr/>
      <dgm:t>
        <a:bodyPr/>
        <a:lstStyle/>
        <a:p>
          <a:endParaRPr lang="en-US"/>
        </a:p>
      </dgm:t>
    </dgm:pt>
    <dgm:pt modelId="{73DA16CE-8A64-4A48-86CE-64FD2399EB27}">
      <dgm:prSet/>
      <dgm:spPr/>
      <dgm:t>
        <a:bodyPr/>
        <a:lstStyle/>
        <a:p>
          <a:pPr rtl="0"/>
          <a:r>
            <a:rPr lang="en-US" b="1" dirty="0"/>
            <a:t>Session</a:t>
          </a:r>
          <a:r>
            <a:rPr lang="en-US" dirty="0"/>
            <a:t> III</a:t>
          </a:r>
        </a:p>
      </dgm:t>
    </dgm:pt>
    <dgm:pt modelId="{0987B176-F458-49C3-8BD8-AED29AA9AF00}" type="parTrans" cxnId="{EC83B3AB-8980-4FB5-AD5B-FC57C44458EB}">
      <dgm:prSet/>
      <dgm:spPr/>
      <dgm:t>
        <a:bodyPr/>
        <a:lstStyle/>
        <a:p>
          <a:endParaRPr lang="en-US"/>
        </a:p>
      </dgm:t>
    </dgm:pt>
    <dgm:pt modelId="{3F5FE08B-7254-4CD4-A980-D32FBB8A2D1A}" type="sibTrans" cxnId="{EC83B3AB-8980-4FB5-AD5B-FC57C44458EB}">
      <dgm:prSet/>
      <dgm:spPr/>
      <dgm:t>
        <a:bodyPr/>
        <a:lstStyle/>
        <a:p>
          <a:endParaRPr lang="en-US"/>
        </a:p>
      </dgm:t>
    </dgm:pt>
    <dgm:pt modelId="{DDD97AA5-AB92-48A7-B8CB-96A8CA420D2D}">
      <dgm:prSet/>
      <dgm:spPr/>
      <dgm:t>
        <a:bodyPr/>
        <a:lstStyle/>
        <a:p>
          <a:pPr rtl="0"/>
          <a:r>
            <a:rPr lang="en-US" b="1"/>
            <a:t>Final Report</a:t>
          </a:r>
        </a:p>
      </dgm:t>
    </dgm:pt>
    <dgm:pt modelId="{8C6EEDED-0EEB-4F39-A2FA-2AFA4CA0BAC8}" type="parTrans" cxnId="{B81F7C1A-F1AB-412B-8727-8E2A426EEE32}">
      <dgm:prSet/>
      <dgm:spPr/>
      <dgm:t>
        <a:bodyPr/>
        <a:lstStyle/>
        <a:p>
          <a:endParaRPr lang="en-US"/>
        </a:p>
      </dgm:t>
    </dgm:pt>
    <dgm:pt modelId="{CF830D38-6230-485C-9213-FE45844274EB}" type="sibTrans" cxnId="{B81F7C1A-F1AB-412B-8727-8E2A426EEE32}">
      <dgm:prSet/>
      <dgm:spPr/>
      <dgm:t>
        <a:bodyPr/>
        <a:lstStyle/>
        <a:p>
          <a:endParaRPr lang="en-US"/>
        </a:p>
      </dgm:t>
    </dgm:pt>
    <dgm:pt modelId="{B6E7D212-317A-48C2-98FF-FC8E9EA05685}">
      <dgm:prSet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b="1" dirty="0"/>
            <a:t>Smart Start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en-US" b="1" dirty="0"/>
            <a:t>(on site)</a:t>
          </a:r>
        </a:p>
      </dgm:t>
    </dgm:pt>
    <dgm:pt modelId="{AED79F50-69A8-4D14-9BF5-0609ED9E9921}" type="parTrans" cxnId="{E16CC481-2656-493C-8FC5-36F2BC3A8223}">
      <dgm:prSet/>
      <dgm:spPr/>
      <dgm:t>
        <a:bodyPr/>
        <a:lstStyle/>
        <a:p>
          <a:endParaRPr lang="en-US"/>
        </a:p>
      </dgm:t>
    </dgm:pt>
    <dgm:pt modelId="{1F2B1B15-76D8-407D-880B-D0A5D016BDED}" type="sibTrans" cxnId="{E16CC481-2656-493C-8FC5-36F2BC3A8223}">
      <dgm:prSet/>
      <dgm:spPr/>
      <dgm:t>
        <a:bodyPr/>
        <a:lstStyle/>
        <a:p>
          <a:endParaRPr lang="en-US"/>
        </a:p>
      </dgm:t>
    </dgm:pt>
    <dgm:pt modelId="{6A7056EA-2661-470E-978F-E0B32C977CF1}" type="pres">
      <dgm:prSet presAssocID="{75958541-1B47-4F31-A24B-77C712DDB9B4}" presName="Name0" presStyleCnt="0">
        <dgm:presLayoutVars>
          <dgm:dir/>
          <dgm:resizeHandles val="exact"/>
        </dgm:presLayoutVars>
      </dgm:prSet>
      <dgm:spPr/>
    </dgm:pt>
    <dgm:pt modelId="{1D9D1D33-A972-483E-ADBB-7E8007B092F9}" type="pres">
      <dgm:prSet presAssocID="{9A48B479-43F7-423C-B58E-0496AE251585}" presName="node" presStyleLbl="node1" presStyleIdx="0" presStyleCnt="7" custLinFactNeighborX="2497" custLinFactNeighborY="-769">
        <dgm:presLayoutVars>
          <dgm:bulletEnabled val="1"/>
        </dgm:presLayoutVars>
      </dgm:prSet>
      <dgm:spPr/>
    </dgm:pt>
    <dgm:pt modelId="{1F93337B-932D-4E54-8F52-8B92D231DFCF}" type="pres">
      <dgm:prSet presAssocID="{767B29BB-914F-412E-A05B-746A71E5A458}" presName="sibTrans" presStyleLbl="sibTrans2D1" presStyleIdx="0" presStyleCnt="6" custScaleX="219947"/>
      <dgm:spPr/>
    </dgm:pt>
    <dgm:pt modelId="{7FD9D2E9-AB82-4EAC-8241-C4FBB1E96B9F}" type="pres">
      <dgm:prSet presAssocID="{767B29BB-914F-412E-A05B-746A71E5A458}" presName="connectorText" presStyleLbl="sibTrans2D1" presStyleIdx="0" presStyleCnt="6"/>
      <dgm:spPr/>
    </dgm:pt>
    <dgm:pt modelId="{7E60DF0D-92DC-4F97-B849-12DF08D95F45}" type="pres">
      <dgm:prSet presAssocID="{3A33E4EE-8CEF-4C84-B52F-E4A5A3CAFF03}" presName="node" presStyleLbl="node1" presStyleIdx="1" presStyleCnt="7" custScaleX="56757" custLinFactNeighborX="23116">
        <dgm:presLayoutVars>
          <dgm:bulletEnabled val="1"/>
        </dgm:presLayoutVars>
      </dgm:prSet>
      <dgm:spPr/>
    </dgm:pt>
    <dgm:pt modelId="{E51094B2-0E55-499E-8ED2-5C2633E919E8}" type="pres">
      <dgm:prSet presAssocID="{BA61D35C-9C56-49E6-88FE-AE12DACA0070}" presName="sibTrans" presStyleLbl="sibTrans2D1" presStyleIdx="1" presStyleCnt="6" custScaleX="165776"/>
      <dgm:spPr/>
    </dgm:pt>
    <dgm:pt modelId="{25892436-CBB2-4BF5-A06A-7C4C22ECF1C2}" type="pres">
      <dgm:prSet presAssocID="{BA61D35C-9C56-49E6-88FE-AE12DACA0070}" presName="connectorText" presStyleLbl="sibTrans2D1" presStyleIdx="1" presStyleCnt="6"/>
      <dgm:spPr/>
    </dgm:pt>
    <dgm:pt modelId="{2C832C09-9756-446C-A378-B0317D69E68A}" type="pres">
      <dgm:prSet presAssocID="{B6E7D212-317A-48C2-98FF-FC8E9EA05685}" presName="node" presStyleLbl="node1" presStyleIdx="2" presStyleCnt="7" custScaleX="71757" custLinFactNeighborX="-13926">
        <dgm:presLayoutVars>
          <dgm:bulletEnabled val="1"/>
        </dgm:presLayoutVars>
      </dgm:prSet>
      <dgm:spPr/>
    </dgm:pt>
    <dgm:pt modelId="{698DF999-4257-4DD0-BF5E-44CD862218BE}" type="pres">
      <dgm:prSet presAssocID="{1F2B1B15-76D8-407D-880B-D0A5D016BDED}" presName="sibTrans" presStyleLbl="sibTrans2D1" presStyleIdx="2" presStyleCnt="6" custScaleX="219458"/>
      <dgm:spPr/>
    </dgm:pt>
    <dgm:pt modelId="{A460536F-1468-43FC-A695-7420F455EA73}" type="pres">
      <dgm:prSet presAssocID="{1F2B1B15-76D8-407D-880B-D0A5D016BDED}" presName="connectorText" presStyleLbl="sibTrans2D1" presStyleIdx="2" presStyleCnt="6"/>
      <dgm:spPr/>
    </dgm:pt>
    <dgm:pt modelId="{7CF9CD6C-8EB3-439A-BABA-39A3848F45CA}" type="pres">
      <dgm:prSet presAssocID="{E51835BF-5D81-4ACB-B61A-D84308077C19}" presName="node" presStyleLbl="node1" presStyleIdx="3" presStyleCnt="7" custScaleX="56243" custLinFactNeighborX="-85978" custLinFactNeighborY="-234">
        <dgm:presLayoutVars>
          <dgm:bulletEnabled val="1"/>
        </dgm:presLayoutVars>
      </dgm:prSet>
      <dgm:spPr/>
    </dgm:pt>
    <dgm:pt modelId="{586D0A0E-41E6-4B39-9F2E-D5BA40AC1F65}" type="pres">
      <dgm:prSet presAssocID="{0E25D03C-79C6-497B-AEDC-4F5D7E9C4D31}" presName="sibTrans" presStyleLbl="sibTrans2D1" presStyleIdx="3" presStyleCnt="6" custScaleX="177035"/>
      <dgm:spPr/>
    </dgm:pt>
    <dgm:pt modelId="{FECC2FE6-526B-43F7-B211-0272F49ECFBE}" type="pres">
      <dgm:prSet presAssocID="{0E25D03C-79C6-497B-AEDC-4F5D7E9C4D31}" presName="connectorText" presStyleLbl="sibTrans2D1" presStyleIdx="3" presStyleCnt="6"/>
      <dgm:spPr/>
    </dgm:pt>
    <dgm:pt modelId="{8B21BA1A-DBAC-48C2-8953-00052DD67D6E}" type="pres">
      <dgm:prSet presAssocID="{3788C7C7-8BDA-4BF9-9665-5AA10028E742}" presName="node" presStyleLbl="node1" presStyleIdx="4" presStyleCnt="7" custScaleX="56243" custLinFactNeighborX="-9016" custLinFactNeighborY="635">
        <dgm:presLayoutVars>
          <dgm:bulletEnabled val="1"/>
        </dgm:presLayoutVars>
      </dgm:prSet>
      <dgm:spPr/>
    </dgm:pt>
    <dgm:pt modelId="{BBE8DF3D-2CE1-4DCE-A619-4DD73D7E1952}" type="pres">
      <dgm:prSet presAssocID="{2402FD91-FA71-4277-8436-823E1324F14D}" presName="sibTrans" presStyleLbl="sibTrans2D1" presStyleIdx="4" presStyleCnt="6" custScaleX="180311"/>
      <dgm:spPr/>
    </dgm:pt>
    <dgm:pt modelId="{81489C5B-3910-405E-83B0-900DA59793EF}" type="pres">
      <dgm:prSet presAssocID="{2402FD91-FA71-4277-8436-823E1324F14D}" presName="connectorText" presStyleLbl="sibTrans2D1" presStyleIdx="4" presStyleCnt="6"/>
      <dgm:spPr/>
    </dgm:pt>
    <dgm:pt modelId="{E4502423-6C7F-492E-8842-EA6AD00CE86C}" type="pres">
      <dgm:prSet presAssocID="{73DA16CE-8A64-4A48-86CE-64FD2399EB27}" presName="node" presStyleLbl="node1" presStyleIdx="5" presStyleCnt="7" custScaleX="56243" custLinFactX="2582" custLinFactNeighborX="100000" custLinFactNeighborY="1080">
        <dgm:presLayoutVars>
          <dgm:bulletEnabled val="1"/>
        </dgm:presLayoutVars>
      </dgm:prSet>
      <dgm:spPr/>
    </dgm:pt>
    <dgm:pt modelId="{C0097FDC-C2F1-4B8D-9E5B-0AB7D1731928}" type="pres">
      <dgm:prSet presAssocID="{3F5FE08B-7254-4CD4-A980-D32FBB8A2D1A}" presName="sibTrans" presStyleLbl="sibTrans2D1" presStyleIdx="5" presStyleCnt="6" custScaleX="219458"/>
      <dgm:spPr/>
    </dgm:pt>
    <dgm:pt modelId="{E30BE3AB-B486-43BC-9CEE-5EDB5C1E8228}" type="pres">
      <dgm:prSet presAssocID="{3F5FE08B-7254-4CD4-A980-D32FBB8A2D1A}" presName="connectorText" presStyleLbl="sibTrans2D1" presStyleIdx="5" presStyleCnt="6"/>
      <dgm:spPr/>
    </dgm:pt>
    <dgm:pt modelId="{24367884-CF17-4FB9-8756-4881EEAE78D7}" type="pres">
      <dgm:prSet presAssocID="{DDD97AA5-AB92-48A7-B8CB-96A8CA420D2D}" presName="node" presStyleLbl="node1" presStyleIdx="6" presStyleCnt="7" custScaleX="62921" custLinFactNeighborX="54810" custLinFactNeighborY="-660">
        <dgm:presLayoutVars>
          <dgm:bulletEnabled val="1"/>
        </dgm:presLayoutVars>
      </dgm:prSet>
      <dgm:spPr/>
    </dgm:pt>
  </dgm:ptLst>
  <dgm:cxnLst>
    <dgm:cxn modelId="{D2CA8506-41C6-4FC3-A575-9A1AA13C2001}" type="presOf" srcId="{3788C7C7-8BDA-4BF9-9665-5AA10028E742}" destId="{8B21BA1A-DBAC-48C2-8953-00052DD67D6E}" srcOrd="0" destOrd="0" presId="urn:microsoft.com/office/officeart/2005/8/layout/process1"/>
    <dgm:cxn modelId="{B81F7C1A-F1AB-412B-8727-8E2A426EEE32}" srcId="{75958541-1B47-4F31-A24B-77C712DDB9B4}" destId="{DDD97AA5-AB92-48A7-B8CB-96A8CA420D2D}" srcOrd="6" destOrd="0" parTransId="{8C6EEDED-0EEB-4F39-A2FA-2AFA4CA0BAC8}" sibTransId="{CF830D38-6230-485C-9213-FE45844274EB}"/>
    <dgm:cxn modelId="{FAD5CD3B-F8AB-40C3-ADBC-E56938840010}" srcId="{75958541-1B47-4F31-A24B-77C712DDB9B4}" destId="{3A33E4EE-8CEF-4C84-B52F-E4A5A3CAFF03}" srcOrd="1" destOrd="0" parTransId="{6A835917-1F24-4E9F-83FD-8CA10828B4C0}" sibTransId="{BA61D35C-9C56-49E6-88FE-AE12DACA0070}"/>
    <dgm:cxn modelId="{237EC162-068E-4748-A350-19CEA8D7BACB}" type="presOf" srcId="{0E25D03C-79C6-497B-AEDC-4F5D7E9C4D31}" destId="{586D0A0E-41E6-4B39-9F2E-D5BA40AC1F65}" srcOrd="0" destOrd="0" presId="urn:microsoft.com/office/officeart/2005/8/layout/process1"/>
    <dgm:cxn modelId="{8FC41D64-E461-4C1E-965E-11B6D5587080}" type="presOf" srcId="{2402FD91-FA71-4277-8436-823E1324F14D}" destId="{BBE8DF3D-2CE1-4DCE-A619-4DD73D7E1952}" srcOrd="0" destOrd="0" presId="urn:microsoft.com/office/officeart/2005/8/layout/process1"/>
    <dgm:cxn modelId="{C529D044-2D62-4CC7-A857-7DE2C5466A5E}" type="presOf" srcId="{1F2B1B15-76D8-407D-880B-D0A5D016BDED}" destId="{A460536F-1468-43FC-A695-7420F455EA73}" srcOrd="1" destOrd="0" presId="urn:microsoft.com/office/officeart/2005/8/layout/process1"/>
    <dgm:cxn modelId="{C9BA9A6D-A636-4519-8822-0950A492C945}" type="presOf" srcId="{B6E7D212-317A-48C2-98FF-FC8E9EA05685}" destId="{2C832C09-9756-446C-A378-B0317D69E68A}" srcOrd="0" destOrd="0" presId="urn:microsoft.com/office/officeart/2005/8/layout/process1"/>
    <dgm:cxn modelId="{5678354E-CE7C-415E-85AD-D7B8D3A3B387}" type="presOf" srcId="{75958541-1B47-4F31-A24B-77C712DDB9B4}" destId="{6A7056EA-2661-470E-978F-E0B32C977CF1}" srcOrd="0" destOrd="0" presId="urn:microsoft.com/office/officeart/2005/8/layout/process1"/>
    <dgm:cxn modelId="{76B01156-9A6B-468E-B7EB-CF5B94B822DE}" type="presOf" srcId="{9A48B479-43F7-423C-B58E-0496AE251585}" destId="{1D9D1D33-A972-483E-ADBB-7E8007B092F9}" srcOrd="0" destOrd="0" presId="urn:microsoft.com/office/officeart/2005/8/layout/process1"/>
    <dgm:cxn modelId="{CBE61077-6A95-4DF3-A311-F1EBEA033EA7}" type="presOf" srcId="{0E25D03C-79C6-497B-AEDC-4F5D7E9C4D31}" destId="{FECC2FE6-526B-43F7-B211-0272F49ECFBE}" srcOrd="1" destOrd="0" presId="urn:microsoft.com/office/officeart/2005/8/layout/process1"/>
    <dgm:cxn modelId="{F7412279-CCC7-4C76-A7E8-7FA632216809}" type="presOf" srcId="{BA61D35C-9C56-49E6-88FE-AE12DACA0070}" destId="{25892436-CBB2-4BF5-A06A-7C4C22ECF1C2}" srcOrd="1" destOrd="0" presId="urn:microsoft.com/office/officeart/2005/8/layout/process1"/>
    <dgm:cxn modelId="{6F735779-D689-4F51-BE87-99E544A61FAE}" type="presOf" srcId="{1F2B1B15-76D8-407D-880B-D0A5D016BDED}" destId="{698DF999-4257-4DD0-BF5E-44CD862218BE}" srcOrd="0" destOrd="0" presId="urn:microsoft.com/office/officeart/2005/8/layout/process1"/>
    <dgm:cxn modelId="{A0E19A7B-2B3C-49DA-888D-FE787A913D16}" type="presOf" srcId="{3F5FE08B-7254-4CD4-A980-D32FBB8A2D1A}" destId="{E30BE3AB-B486-43BC-9CEE-5EDB5C1E8228}" srcOrd="1" destOrd="0" presId="urn:microsoft.com/office/officeart/2005/8/layout/process1"/>
    <dgm:cxn modelId="{E16CC481-2656-493C-8FC5-36F2BC3A8223}" srcId="{75958541-1B47-4F31-A24B-77C712DDB9B4}" destId="{B6E7D212-317A-48C2-98FF-FC8E9EA05685}" srcOrd="2" destOrd="0" parTransId="{AED79F50-69A8-4D14-9BF5-0609ED9E9921}" sibTransId="{1F2B1B15-76D8-407D-880B-D0A5D016BDED}"/>
    <dgm:cxn modelId="{CAD5D782-BB49-4B4B-8570-3F2C4FF4B77E}" type="presOf" srcId="{E51835BF-5D81-4ACB-B61A-D84308077C19}" destId="{7CF9CD6C-8EB3-439A-BABA-39A3848F45CA}" srcOrd="0" destOrd="0" presId="urn:microsoft.com/office/officeart/2005/8/layout/process1"/>
    <dgm:cxn modelId="{995213A9-49CD-46A2-9C96-886AF322777F}" type="presOf" srcId="{3F5FE08B-7254-4CD4-A980-D32FBB8A2D1A}" destId="{C0097FDC-C2F1-4B8D-9E5B-0AB7D1731928}" srcOrd="0" destOrd="0" presId="urn:microsoft.com/office/officeart/2005/8/layout/process1"/>
    <dgm:cxn modelId="{69A387AB-C8EF-4D42-8FEF-3BA4C5E9AE45}" type="presOf" srcId="{767B29BB-914F-412E-A05B-746A71E5A458}" destId="{7FD9D2E9-AB82-4EAC-8241-C4FBB1E96B9F}" srcOrd="1" destOrd="0" presId="urn:microsoft.com/office/officeart/2005/8/layout/process1"/>
    <dgm:cxn modelId="{EC83B3AB-8980-4FB5-AD5B-FC57C44458EB}" srcId="{75958541-1B47-4F31-A24B-77C712DDB9B4}" destId="{73DA16CE-8A64-4A48-86CE-64FD2399EB27}" srcOrd="5" destOrd="0" parTransId="{0987B176-F458-49C3-8BD8-AED29AA9AF00}" sibTransId="{3F5FE08B-7254-4CD4-A980-D32FBB8A2D1A}"/>
    <dgm:cxn modelId="{66644CB3-0D2E-4FD9-A612-A2175D0C538B}" type="presOf" srcId="{BA61D35C-9C56-49E6-88FE-AE12DACA0070}" destId="{E51094B2-0E55-499E-8ED2-5C2633E919E8}" srcOrd="0" destOrd="0" presId="urn:microsoft.com/office/officeart/2005/8/layout/process1"/>
    <dgm:cxn modelId="{DDD964C1-3B92-44FC-986C-CC7766D69A56}" type="presOf" srcId="{73DA16CE-8A64-4A48-86CE-64FD2399EB27}" destId="{E4502423-6C7F-492E-8842-EA6AD00CE86C}" srcOrd="0" destOrd="0" presId="urn:microsoft.com/office/officeart/2005/8/layout/process1"/>
    <dgm:cxn modelId="{4219D0C1-3B9A-4A7C-8C29-12B3E0CB3AF9}" type="presOf" srcId="{2402FD91-FA71-4277-8436-823E1324F14D}" destId="{81489C5B-3910-405E-83B0-900DA59793EF}" srcOrd="1" destOrd="0" presId="urn:microsoft.com/office/officeart/2005/8/layout/process1"/>
    <dgm:cxn modelId="{8AA5DEC1-B41B-43A5-A50D-F20D1F7175CA}" type="presOf" srcId="{767B29BB-914F-412E-A05B-746A71E5A458}" destId="{1F93337B-932D-4E54-8F52-8B92D231DFCF}" srcOrd="0" destOrd="0" presId="urn:microsoft.com/office/officeart/2005/8/layout/process1"/>
    <dgm:cxn modelId="{C3CA45C5-B04B-4BE6-AF1D-0EF844D0ADE8}" srcId="{75958541-1B47-4F31-A24B-77C712DDB9B4}" destId="{9A48B479-43F7-423C-B58E-0496AE251585}" srcOrd="0" destOrd="0" parTransId="{E87E517C-47B5-4540-AE3C-942428A21E58}" sibTransId="{767B29BB-914F-412E-A05B-746A71E5A458}"/>
    <dgm:cxn modelId="{5D62F8D4-E714-409E-890C-789C0568A832}" type="presOf" srcId="{3A33E4EE-8CEF-4C84-B52F-E4A5A3CAFF03}" destId="{7E60DF0D-92DC-4F97-B849-12DF08D95F45}" srcOrd="0" destOrd="0" presId="urn:microsoft.com/office/officeart/2005/8/layout/process1"/>
    <dgm:cxn modelId="{1513F1EA-5BB0-4766-B98A-6C40B659D4E4}" srcId="{75958541-1B47-4F31-A24B-77C712DDB9B4}" destId="{3788C7C7-8BDA-4BF9-9665-5AA10028E742}" srcOrd="4" destOrd="0" parTransId="{61C8CE33-4735-4709-B670-443EDB54E5B0}" sibTransId="{2402FD91-FA71-4277-8436-823E1324F14D}"/>
    <dgm:cxn modelId="{0F0027F2-F7C7-45E2-8129-A37302975ABC}" type="presOf" srcId="{DDD97AA5-AB92-48A7-B8CB-96A8CA420D2D}" destId="{24367884-CF17-4FB9-8756-4881EEAE78D7}" srcOrd="0" destOrd="0" presId="urn:microsoft.com/office/officeart/2005/8/layout/process1"/>
    <dgm:cxn modelId="{A2EDD2FF-EBD4-4682-AFF0-744729D396DA}" srcId="{75958541-1B47-4F31-A24B-77C712DDB9B4}" destId="{E51835BF-5D81-4ACB-B61A-D84308077C19}" srcOrd="3" destOrd="0" parTransId="{9A5D3908-21C6-4569-A579-868576DAB6FD}" sibTransId="{0E25D03C-79C6-497B-AEDC-4F5D7E9C4D31}"/>
    <dgm:cxn modelId="{44136A49-550E-4FE1-8A98-D7A2513B12F7}" type="presParOf" srcId="{6A7056EA-2661-470E-978F-E0B32C977CF1}" destId="{1D9D1D33-A972-483E-ADBB-7E8007B092F9}" srcOrd="0" destOrd="0" presId="urn:microsoft.com/office/officeart/2005/8/layout/process1"/>
    <dgm:cxn modelId="{B1828405-5099-46C3-9CBE-A98BF3F7C689}" type="presParOf" srcId="{6A7056EA-2661-470E-978F-E0B32C977CF1}" destId="{1F93337B-932D-4E54-8F52-8B92D231DFCF}" srcOrd="1" destOrd="0" presId="urn:microsoft.com/office/officeart/2005/8/layout/process1"/>
    <dgm:cxn modelId="{B2D5E357-1FB3-4D9C-AA9B-1A6A283B3EA0}" type="presParOf" srcId="{1F93337B-932D-4E54-8F52-8B92D231DFCF}" destId="{7FD9D2E9-AB82-4EAC-8241-C4FBB1E96B9F}" srcOrd="0" destOrd="0" presId="urn:microsoft.com/office/officeart/2005/8/layout/process1"/>
    <dgm:cxn modelId="{567BE09A-0523-4B65-9774-C5BFEABD9736}" type="presParOf" srcId="{6A7056EA-2661-470E-978F-E0B32C977CF1}" destId="{7E60DF0D-92DC-4F97-B849-12DF08D95F45}" srcOrd="2" destOrd="0" presId="urn:microsoft.com/office/officeart/2005/8/layout/process1"/>
    <dgm:cxn modelId="{E90FA0A8-26C2-47A0-9B90-F523B2D0636B}" type="presParOf" srcId="{6A7056EA-2661-470E-978F-E0B32C977CF1}" destId="{E51094B2-0E55-499E-8ED2-5C2633E919E8}" srcOrd="3" destOrd="0" presId="urn:microsoft.com/office/officeart/2005/8/layout/process1"/>
    <dgm:cxn modelId="{E1F4C174-9CC9-4343-A8D4-862C398D36D7}" type="presParOf" srcId="{E51094B2-0E55-499E-8ED2-5C2633E919E8}" destId="{25892436-CBB2-4BF5-A06A-7C4C22ECF1C2}" srcOrd="0" destOrd="0" presId="urn:microsoft.com/office/officeart/2005/8/layout/process1"/>
    <dgm:cxn modelId="{889C0161-0079-4439-BA40-5E4CB29FA12E}" type="presParOf" srcId="{6A7056EA-2661-470E-978F-E0B32C977CF1}" destId="{2C832C09-9756-446C-A378-B0317D69E68A}" srcOrd="4" destOrd="0" presId="urn:microsoft.com/office/officeart/2005/8/layout/process1"/>
    <dgm:cxn modelId="{0C7E6B84-FD4F-4F49-9221-3C1EF8574764}" type="presParOf" srcId="{6A7056EA-2661-470E-978F-E0B32C977CF1}" destId="{698DF999-4257-4DD0-BF5E-44CD862218BE}" srcOrd="5" destOrd="0" presId="urn:microsoft.com/office/officeart/2005/8/layout/process1"/>
    <dgm:cxn modelId="{E6183DC4-1F04-4037-B0E0-591AD94028EF}" type="presParOf" srcId="{698DF999-4257-4DD0-BF5E-44CD862218BE}" destId="{A460536F-1468-43FC-A695-7420F455EA73}" srcOrd="0" destOrd="0" presId="urn:microsoft.com/office/officeart/2005/8/layout/process1"/>
    <dgm:cxn modelId="{6D7AECB5-F82D-4B2A-931E-068F3B66E698}" type="presParOf" srcId="{6A7056EA-2661-470E-978F-E0B32C977CF1}" destId="{7CF9CD6C-8EB3-439A-BABA-39A3848F45CA}" srcOrd="6" destOrd="0" presId="urn:microsoft.com/office/officeart/2005/8/layout/process1"/>
    <dgm:cxn modelId="{9335AFC8-FA3B-4327-B109-771BB8F2A66D}" type="presParOf" srcId="{6A7056EA-2661-470E-978F-E0B32C977CF1}" destId="{586D0A0E-41E6-4B39-9F2E-D5BA40AC1F65}" srcOrd="7" destOrd="0" presId="urn:microsoft.com/office/officeart/2005/8/layout/process1"/>
    <dgm:cxn modelId="{C30D9D8D-994B-4FC6-820D-F9C181B048FC}" type="presParOf" srcId="{586D0A0E-41E6-4B39-9F2E-D5BA40AC1F65}" destId="{FECC2FE6-526B-43F7-B211-0272F49ECFBE}" srcOrd="0" destOrd="0" presId="urn:microsoft.com/office/officeart/2005/8/layout/process1"/>
    <dgm:cxn modelId="{67DBFEBA-9A75-4CA0-B07A-F5F921A948D4}" type="presParOf" srcId="{6A7056EA-2661-470E-978F-E0B32C977CF1}" destId="{8B21BA1A-DBAC-48C2-8953-00052DD67D6E}" srcOrd="8" destOrd="0" presId="urn:microsoft.com/office/officeart/2005/8/layout/process1"/>
    <dgm:cxn modelId="{556D48A2-CC8D-4EFD-B2E1-BE001A22447C}" type="presParOf" srcId="{6A7056EA-2661-470E-978F-E0B32C977CF1}" destId="{BBE8DF3D-2CE1-4DCE-A619-4DD73D7E1952}" srcOrd="9" destOrd="0" presId="urn:microsoft.com/office/officeart/2005/8/layout/process1"/>
    <dgm:cxn modelId="{44F5B8E6-B87B-41C3-83F8-E3D4BD5D9349}" type="presParOf" srcId="{BBE8DF3D-2CE1-4DCE-A619-4DD73D7E1952}" destId="{81489C5B-3910-405E-83B0-900DA59793EF}" srcOrd="0" destOrd="0" presId="urn:microsoft.com/office/officeart/2005/8/layout/process1"/>
    <dgm:cxn modelId="{A28E06DB-8E93-4D91-992F-2CBD9777EF5E}" type="presParOf" srcId="{6A7056EA-2661-470E-978F-E0B32C977CF1}" destId="{E4502423-6C7F-492E-8842-EA6AD00CE86C}" srcOrd="10" destOrd="0" presId="urn:microsoft.com/office/officeart/2005/8/layout/process1"/>
    <dgm:cxn modelId="{67058A5A-B6B9-4A39-A5C7-4C9DBC0D0B08}" type="presParOf" srcId="{6A7056EA-2661-470E-978F-E0B32C977CF1}" destId="{C0097FDC-C2F1-4B8D-9E5B-0AB7D1731928}" srcOrd="11" destOrd="0" presId="urn:microsoft.com/office/officeart/2005/8/layout/process1"/>
    <dgm:cxn modelId="{9373F68C-FC24-4B17-B7B7-001AC0A679C9}" type="presParOf" srcId="{C0097FDC-C2F1-4B8D-9E5B-0AB7D1731928}" destId="{E30BE3AB-B486-43BC-9CEE-5EDB5C1E8228}" srcOrd="0" destOrd="0" presId="urn:microsoft.com/office/officeart/2005/8/layout/process1"/>
    <dgm:cxn modelId="{A6CE9AB6-5C24-4B8F-9438-C959C9956F6F}" type="presParOf" srcId="{6A7056EA-2661-470E-978F-E0B32C977CF1}" destId="{24367884-CF17-4FB9-8756-4881EEAE78D7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F3FD83F-653A-644F-BDE5-49FC9D2C39C3}" type="doc">
      <dgm:prSet loTypeId="urn:microsoft.com/office/officeart/2005/8/layout/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F7CEF4-C36A-6347-827F-2E7C1263E145}">
      <dgm:prSet phldrT="[Text]"/>
      <dgm:spPr/>
      <dgm:t>
        <a:bodyPr/>
        <a:lstStyle/>
        <a:p>
          <a:r>
            <a:rPr lang="en-US" dirty="0"/>
            <a:t>DEFINE</a:t>
          </a:r>
        </a:p>
      </dgm:t>
    </dgm:pt>
    <dgm:pt modelId="{55C1E759-177B-6D4D-954F-7195FD70E571}" type="parTrans" cxnId="{019E22AE-C0D1-AF4E-AFCE-2C268E65E1E2}">
      <dgm:prSet/>
      <dgm:spPr/>
      <dgm:t>
        <a:bodyPr/>
        <a:lstStyle/>
        <a:p>
          <a:endParaRPr lang="en-US"/>
        </a:p>
      </dgm:t>
    </dgm:pt>
    <dgm:pt modelId="{5BB85CFE-A7D7-D748-8350-4AAD3088639B}" type="sibTrans" cxnId="{019E22AE-C0D1-AF4E-AFCE-2C268E65E1E2}">
      <dgm:prSet/>
      <dgm:spPr/>
      <dgm:t>
        <a:bodyPr/>
        <a:lstStyle/>
        <a:p>
          <a:endParaRPr lang="en-US"/>
        </a:p>
      </dgm:t>
    </dgm:pt>
    <dgm:pt modelId="{A1F83A15-1B1C-A34C-AC2A-36FDF52B49E6}">
      <dgm:prSet phldrT="[Text]"/>
      <dgm:spPr/>
      <dgm:t>
        <a:bodyPr/>
        <a:lstStyle/>
        <a:p>
          <a:r>
            <a:rPr lang="en-US" dirty="0"/>
            <a:t>Problem Statement</a:t>
          </a:r>
        </a:p>
      </dgm:t>
    </dgm:pt>
    <dgm:pt modelId="{2FAEC5D7-B302-1946-BC60-239202E88ED6}" type="parTrans" cxnId="{01CED888-6EFE-F64C-AD98-00A4EE6939CD}">
      <dgm:prSet/>
      <dgm:spPr/>
      <dgm:t>
        <a:bodyPr/>
        <a:lstStyle/>
        <a:p>
          <a:endParaRPr lang="en-US"/>
        </a:p>
      </dgm:t>
    </dgm:pt>
    <dgm:pt modelId="{D904D063-1598-544F-90C4-641953419C3A}" type="sibTrans" cxnId="{01CED888-6EFE-F64C-AD98-00A4EE6939CD}">
      <dgm:prSet/>
      <dgm:spPr/>
      <dgm:t>
        <a:bodyPr/>
        <a:lstStyle/>
        <a:p>
          <a:endParaRPr lang="en-US"/>
        </a:p>
      </dgm:t>
    </dgm:pt>
    <dgm:pt modelId="{31A6316D-CB8B-D64B-B09B-5FE2E6709F26}">
      <dgm:prSet phldrT="[Text]"/>
      <dgm:spPr/>
      <dgm:t>
        <a:bodyPr/>
        <a:lstStyle/>
        <a:p>
          <a:r>
            <a:rPr lang="en-US" dirty="0"/>
            <a:t>MEASURE</a:t>
          </a:r>
        </a:p>
      </dgm:t>
    </dgm:pt>
    <dgm:pt modelId="{39384881-4780-2F42-8F34-3716DC9B0041}" type="parTrans" cxnId="{FFBB682C-8898-3148-98E6-BBDFC66BD91E}">
      <dgm:prSet/>
      <dgm:spPr/>
      <dgm:t>
        <a:bodyPr/>
        <a:lstStyle/>
        <a:p>
          <a:endParaRPr lang="en-US"/>
        </a:p>
      </dgm:t>
    </dgm:pt>
    <dgm:pt modelId="{8FDD6008-ECDC-AD4E-AF8A-DE4406818A9B}" type="sibTrans" cxnId="{FFBB682C-8898-3148-98E6-BBDFC66BD91E}">
      <dgm:prSet/>
      <dgm:spPr/>
      <dgm:t>
        <a:bodyPr/>
        <a:lstStyle/>
        <a:p>
          <a:endParaRPr lang="en-US"/>
        </a:p>
      </dgm:t>
    </dgm:pt>
    <dgm:pt modelId="{D7D4881F-AA9F-8043-AC99-9D2FED318997}">
      <dgm:prSet phldrT="[Text]"/>
      <dgm:spPr/>
      <dgm:t>
        <a:bodyPr/>
        <a:lstStyle/>
        <a:p>
          <a:r>
            <a:rPr lang="en-US" dirty="0"/>
            <a:t>Magnitude of problem</a:t>
          </a:r>
        </a:p>
      </dgm:t>
    </dgm:pt>
    <dgm:pt modelId="{06B42CFB-5171-2546-98B9-685110AD99D1}" type="parTrans" cxnId="{860AC8E6-922F-AB4C-9735-8D1F5B9D7F92}">
      <dgm:prSet/>
      <dgm:spPr/>
      <dgm:t>
        <a:bodyPr/>
        <a:lstStyle/>
        <a:p>
          <a:endParaRPr lang="en-US"/>
        </a:p>
      </dgm:t>
    </dgm:pt>
    <dgm:pt modelId="{98BFBDB3-7239-2943-BEA4-8DE3FBA2846D}" type="sibTrans" cxnId="{860AC8E6-922F-AB4C-9735-8D1F5B9D7F92}">
      <dgm:prSet/>
      <dgm:spPr/>
      <dgm:t>
        <a:bodyPr/>
        <a:lstStyle/>
        <a:p>
          <a:endParaRPr lang="en-US"/>
        </a:p>
      </dgm:t>
    </dgm:pt>
    <dgm:pt modelId="{42635A6A-9C11-9B40-95F6-758FD2BE9E98}">
      <dgm:prSet phldrT="[Text]"/>
      <dgm:spPr/>
      <dgm:t>
        <a:bodyPr/>
        <a:lstStyle/>
        <a:p>
          <a:r>
            <a:rPr lang="en-US" dirty="0"/>
            <a:t>ANALYZE</a:t>
          </a:r>
        </a:p>
      </dgm:t>
    </dgm:pt>
    <dgm:pt modelId="{484DE0AB-9765-BD44-BF4A-DD8E941CA6D2}" type="parTrans" cxnId="{9F7EB173-A447-D34E-ABF9-E6714BE368D9}">
      <dgm:prSet/>
      <dgm:spPr/>
      <dgm:t>
        <a:bodyPr/>
        <a:lstStyle/>
        <a:p>
          <a:endParaRPr lang="en-US"/>
        </a:p>
      </dgm:t>
    </dgm:pt>
    <dgm:pt modelId="{823952C5-1FCB-DC4A-827C-3F5C435D297B}" type="sibTrans" cxnId="{9F7EB173-A447-D34E-ABF9-E6714BE368D9}">
      <dgm:prSet/>
      <dgm:spPr/>
      <dgm:t>
        <a:bodyPr/>
        <a:lstStyle/>
        <a:p>
          <a:endParaRPr lang="en-US"/>
        </a:p>
      </dgm:t>
    </dgm:pt>
    <dgm:pt modelId="{9A68C7A3-EB7A-E342-B520-705DD8007995}">
      <dgm:prSet phldrT="[Text]"/>
      <dgm:spPr/>
      <dgm:t>
        <a:bodyPr/>
        <a:lstStyle/>
        <a:p>
          <a:r>
            <a:rPr lang="en-US" dirty="0"/>
            <a:t>The root cause of the problem</a:t>
          </a:r>
        </a:p>
      </dgm:t>
    </dgm:pt>
    <dgm:pt modelId="{BF2D9028-C468-2443-B3AB-1D0E3D31FD76}" type="parTrans" cxnId="{714A56BE-EABB-BB4F-BD86-8D740030A6A1}">
      <dgm:prSet/>
      <dgm:spPr/>
      <dgm:t>
        <a:bodyPr/>
        <a:lstStyle/>
        <a:p>
          <a:endParaRPr lang="en-US"/>
        </a:p>
      </dgm:t>
    </dgm:pt>
    <dgm:pt modelId="{173B57A7-6EF0-FA40-A1AE-FF998994C50B}" type="sibTrans" cxnId="{714A56BE-EABB-BB4F-BD86-8D740030A6A1}">
      <dgm:prSet/>
      <dgm:spPr/>
      <dgm:t>
        <a:bodyPr/>
        <a:lstStyle/>
        <a:p>
          <a:endParaRPr lang="en-US"/>
        </a:p>
      </dgm:t>
    </dgm:pt>
    <dgm:pt modelId="{93DCC37F-73D6-0140-9382-CBB31A88D6D6}">
      <dgm:prSet phldrT="[Text]"/>
      <dgm:spPr/>
      <dgm:t>
        <a:bodyPr/>
        <a:lstStyle/>
        <a:p>
          <a:r>
            <a:rPr lang="en-US" dirty="0"/>
            <a:t>Process step affected</a:t>
          </a:r>
        </a:p>
      </dgm:t>
    </dgm:pt>
    <dgm:pt modelId="{5B4037DD-EB85-7B42-8599-913BE2DC746D}" type="parTrans" cxnId="{1ADE3F27-8130-4B44-82CE-79F8A577B107}">
      <dgm:prSet/>
      <dgm:spPr/>
      <dgm:t>
        <a:bodyPr/>
        <a:lstStyle/>
        <a:p>
          <a:endParaRPr lang="en-US"/>
        </a:p>
      </dgm:t>
    </dgm:pt>
    <dgm:pt modelId="{506C4EFA-D603-E245-83D1-28C3E1C6F201}" type="sibTrans" cxnId="{1ADE3F27-8130-4B44-82CE-79F8A577B107}">
      <dgm:prSet/>
      <dgm:spPr/>
      <dgm:t>
        <a:bodyPr/>
        <a:lstStyle/>
        <a:p>
          <a:endParaRPr lang="en-US"/>
        </a:p>
      </dgm:t>
    </dgm:pt>
    <dgm:pt modelId="{3899BB85-D47D-E143-84A6-A5F2D8DAB8D7}">
      <dgm:prSet phldrT="[Text]"/>
      <dgm:spPr/>
      <dgm:t>
        <a:bodyPr/>
        <a:lstStyle/>
        <a:p>
          <a:r>
            <a:rPr lang="en-US" dirty="0"/>
            <a:t>What your customer thinks</a:t>
          </a:r>
        </a:p>
      </dgm:t>
    </dgm:pt>
    <dgm:pt modelId="{180FE853-8482-2347-B677-ED90FF705E1B}" type="parTrans" cxnId="{B7F0AFB9-A9D3-A641-BC0E-480E31814C4B}">
      <dgm:prSet/>
      <dgm:spPr/>
      <dgm:t>
        <a:bodyPr/>
        <a:lstStyle/>
        <a:p>
          <a:endParaRPr lang="en-US"/>
        </a:p>
      </dgm:t>
    </dgm:pt>
    <dgm:pt modelId="{D549B76D-B7E8-F348-B20B-738CD5A54E24}" type="sibTrans" cxnId="{B7F0AFB9-A9D3-A641-BC0E-480E31814C4B}">
      <dgm:prSet/>
      <dgm:spPr/>
      <dgm:t>
        <a:bodyPr/>
        <a:lstStyle/>
        <a:p>
          <a:endParaRPr lang="en-US"/>
        </a:p>
      </dgm:t>
    </dgm:pt>
    <dgm:pt modelId="{C62568D7-D065-FD4A-8666-C6B2E1DBDA92}">
      <dgm:prSet phldrT="[Text]"/>
      <dgm:spPr/>
      <dgm:t>
        <a:bodyPr/>
        <a:lstStyle/>
        <a:p>
          <a:r>
            <a:rPr lang="en-US" dirty="0"/>
            <a:t>Aim Statement</a:t>
          </a:r>
        </a:p>
      </dgm:t>
    </dgm:pt>
    <dgm:pt modelId="{064B05E3-E36C-A446-8754-3D8A625A2DB7}" type="parTrans" cxnId="{29C56DD0-3BF2-C546-96BB-98A3212AC54B}">
      <dgm:prSet/>
      <dgm:spPr/>
      <dgm:t>
        <a:bodyPr/>
        <a:lstStyle/>
        <a:p>
          <a:endParaRPr lang="en-US"/>
        </a:p>
      </dgm:t>
    </dgm:pt>
    <dgm:pt modelId="{3D332F84-7A96-4C49-AC60-5DF88BFF5FED}" type="sibTrans" cxnId="{29C56DD0-3BF2-C546-96BB-98A3212AC54B}">
      <dgm:prSet/>
      <dgm:spPr/>
      <dgm:t>
        <a:bodyPr/>
        <a:lstStyle/>
        <a:p>
          <a:endParaRPr lang="en-US"/>
        </a:p>
      </dgm:t>
    </dgm:pt>
    <dgm:pt modelId="{1EAA7F64-8E22-BB47-BF7F-84BBD763D0D9}">
      <dgm:prSet/>
      <dgm:spPr/>
      <dgm:t>
        <a:bodyPr/>
        <a:lstStyle/>
        <a:p>
          <a:r>
            <a:rPr lang="en-US" dirty="0"/>
            <a:t>IMPROVE</a:t>
          </a:r>
        </a:p>
      </dgm:t>
    </dgm:pt>
    <dgm:pt modelId="{0C331673-5AC1-324E-96DF-053A0161BF87}" type="parTrans" cxnId="{3DB987B0-CE81-D44D-81E1-4E77DE0F5816}">
      <dgm:prSet/>
      <dgm:spPr/>
      <dgm:t>
        <a:bodyPr/>
        <a:lstStyle/>
        <a:p>
          <a:endParaRPr lang="en-US"/>
        </a:p>
      </dgm:t>
    </dgm:pt>
    <dgm:pt modelId="{A015EE97-B873-CE46-A46F-EC205111DA06}" type="sibTrans" cxnId="{3DB987B0-CE81-D44D-81E1-4E77DE0F5816}">
      <dgm:prSet/>
      <dgm:spPr/>
      <dgm:t>
        <a:bodyPr/>
        <a:lstStyle/>
        <a:p>
          <a:endParaRPr lang="en-US"/>
        </a:p>
      </dgm:t>
    </dgm:pt>
    <dgm:pt modelId="{036C46C2-B8EF-AD49-B4D6-9930A7881210}">
      <dgm:prSet/>
      <dgm:spPr/>
      <dgm:t>
        <a:bodyPr/>
        <a:lstStyle/>
        <a:p>
          <a:r>
            <a:rPr lang="en-US" dirty="0"/>
            <a:t>???</a:t>
          </a:r>
        </a:p>
      </dgm:t>
    </dgm:pt>
    <dgm:pt modelId="{49A91725-4141-3B44-B84D-DF5CAE548690}" type="parTrans" cxnId="{ADD71ABE-8208-0642-A2D8-B30546C90D90}">
      <dgm:prSet/>
      <dgm:spPr/>
    </dgm:pt>
    <dgm:pt modelId="{692FA566-6F4E-EB49-B078-2CA258E78ACA}" type="sibTrans" cxnId="{ADD71ABE-8208-0642-A2D8-B30546C90D90}">
      <dgm:prSet/>
      <dgm:spPr/>
    </dgm:pt>
    <dgm:pt modelId="{3EF19B97-0BB9-0B4B-8BFC-56692D2F3D2B}" type="pres">
      <dgm:prSet presAssocID="{FF3FD83F-653A-644F-BDE5-49FC9D2C39C3}" presName="linearFlow" presStyleCnt="0">
        <dgm:presLayoutVars>
          <dgm:dir/>
          <dgm:animLvl val="lvl"/>
          <dgm:resizeHandles val="exact"/>
        </dgm:presLayoutVars>
      </dgm:prSet>
      <dgm:spPr/>
    </dgm:pt>
    <dgm:pt modelId="{AA5135DE-150D-9845-85CB-50623394C376}" type="pres">
      <dgm:prSet presAssocID="{0AF7CEF4-C36A-6347-827F-2E7C1263E145}" presName="composite" presStyleCnt="0"/>
      <dgm:spPr/>
    </dgm:pt>
    <dgm:pt modelId="{761EE01B-AD88-2342-BF87-FD2D5FBABDA6}" type="pres">
      <dgm:prSet presAssocID="{0AF7CEF4-C36A-6347-827F-2E7C1263E145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AB6C99B-D7C8-CD4B-A422-0D694FC4DF60}" type="pres">
      <dgm:prSet presAssocID="{0AF7CEF4-C36A-6347-827F-2E7C1263E145}" presName="parSh" presStyleLbl="node1" presStyleIdx="0" presStyleCnt="4"/>
      <dgm:spPr/>
    </dgm:pt>
    <dgm:pt modelId="{052C1109-3CF4-6F40-8FA9-5A3A9BC158D7}" type="pres">
      <dgm:prSet presAssocID="{0AF7CEF4-C36A-6347-827F-2E7C1263E145}" presName="desTx" presStyleLbl="fgAcc1" presStyleIdx="0" presStyleCnt="4">
        <dgm:presLayoutVars>
          <dgm:bulletEnabled val="1"/>
        </dgm:presLayoutVars>
      </dgm:prSet>
      <dgm:spPr/>
    </dgm:pt>
    <dgm:pt modelId="{59839537-0973-0E43-902D-C5EE70B8D336}" type="pres">
      <dgm:prSet presAssocID="{5BB85CFE-A7D7-D748-8350-4AAD3088639B}" presName="sibTrans" presStyleLbl="sibTrans2D1" presStyleIdx="0" presStyleCnt="3"/>
      <dgm:spPr/>
    </dgm:pt>
    <dgm:pt modelId="{202C2E9F-FB6C-9D4C-93DF-B4B43CC5EC6D}" type="pres">
      <dgm:prSet presAssocID="{5BB85CFE-A7D7-D748-8350-4AAD3088639B}" presName="connTx" presStyleLbl="sibTrans2D1" presStyleIdx="0" presStyleCnt="3"/>
      <dgm:spPr/>
    </dgm:pt>
    <dgm:pt modelId="{8A43A4FD-90CB-EF4C-B380-4BA05B7C65F6}" type="pres">
      <dgm:prSet presAssocID="{31A6316D-CB8B-D64B-B09B-5FE2E6709F26}" presName="composite" presStyleCnt="0"/>
      <dgm:spPr/>
    </dgm:pt>
    <dgm:pt modelId="{3C8D0B45-5F2A-D843-BA29-7CC6884C1EAF}" type="pres">
      <dgm:prSet presAssocID="{31A6316D-CB8B-D64B-B09B-5FE2E6709F26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0EBF2B1-16D7-4D4E-BA19-A5B3DE394697}" type="pres">
      <dgm:prSet presAssocID="{31A6316D-CB8B-D64B-B09B-5FE2E6709F26}" presName="parSh" presStyleLbl="node1" presStyleIdx="1" presStyleCnt="4"/>
      <dgm:spPr/>
    </dgm:pt>
    <dgm:pt modelId="{A34F3EBE-23A6-554E-99B4-5E11896663AB}" type="pres">
      <dgm:prSet presAssocID="{31A6316D-CB8B-D64B-B09B-5FE2E6709F26}" presName="desTx" presStyleLbl="fgAcc1" presStyleIdx="1" presStyleCnt="4">
        <dgm:presLayoutVars>
          <dgm:bulletEnabled val="1"/>
        </dgm:presLayoutVars>
      </dgm:prSet>
      <dgm:spPr/>
    </dgm:pt>
    <dgm:pt modelId="{90F7EB8C-2627-AA48-81F3-2EDDF1BCB524}" type="pres">
      <dgm:prSet presAssocID="{8FDD6008-ECDC-AD4E-AF8A-DE4406818A9B}" presName="sibTrans" presStyleLbl="sibTrans2D1" presStyleIdx="1" presStyleCnt="3"/>
      <dgm:spPr/>
    </dgm:pt>
    <dgm:pt modelId="{0BB6BDDA-E7C1-5140-8AB9-31B0E76D30BD}" type="pres">
      <dgm:prSet presAssocID="{8FDD6008-ECDC-AD4E-AF8A-DE4406818A9B}" presName="connTx" presStyleLbl="sibTrans2D1" presStyleIdx="1" presStyleCnt="3"/>
      <dgm:spPr/>
    </dgm:pt>
    <dgm:pt modelId="{C110115E-DD73-B643-86E2-6C6D7F9A8AAF}" type="pres">
      <dgm:prSet presAssocID="{42635A6A-9C11-9B40-95F6-758FD2BE9E98}" presName="composite" presStyleCnt="0"/>
      <dgm:spPr/>
    </dgm:pt>
    <dgm:pt modelId="{0AA27121-66F2-EA4C-8B1E-20780BE71758}" type="pres">
      <dgm:prSet presAssocID="{42635A6A-9C11-9B40-95F6-758FD2BE9E98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940FB7D-8953-3E49-9A47-DA65E4A1338C}" type="pres">
      <dgm:prSet presAssocID="{42635A6A-9C11-9B40-95F6-758FD2BE9E98}" presName="parSh" presStyleLbl="node1" presStyleIdx="2" presStyleCnt="4"/>
      <dgm:spPr/>
    </dgm:pt>
    <dgm:pt modelId="{A26257F9-291C-7145-A1F3-1BE41AC3E429}" type="pres">
      <dgm:prSet presAssocID="{42635A6A-9C11-9B40-95F6-758FD2BE9E98}" presName="desTx" presStyleLbl="fgAcc1" presStyleIdx="2" presStyleCnt="4">
        <dgm:presLayoutVars>
          <dgm:bulletEnabled val="1"/>
        </dgm:presLayoutVars>
      </dgm:prSet>
      <dgm:spPr/>
    </dgm:pt>
    <dgm:pt modelId="{9A6B214C-FE56-F84E-9B27-BF79ECE15775}" type="pres">
      <dgm:prSet presAssocID="{823952C5-1FCB-DC4A-827C-3F5C435D297B}" presName="sibTrans" presStyleLbl="sibTrans2D1" presStyleIdx="2" presStyleCnt="3"/>
      <dgm:spPr/>
    </dgm:pt>
    <dgm:pt modelId="{6DE46809-1BB9-7546-A4BF-121273FF083C}" type="pres">
      <dgm:prSet presAssocID="{823952C5-1FCB-DC4A-827C-3F5C435D297B}" presName="connTx" presStyleLbl="sibTrans2D1" presStyleIdx="2" presStyleCnt="3"/>
      <dgm:spPr/>
    </dgm:pt>
    <dgm:pt modelId="{9B83E4AD-834F-FE40-A1A0-7583EF3414D4}" type="pres">
      <dgm:prSet presAssocID="{1EAA7F64-8E22-BB47-BF7F-84BBD763D0D9}" presName="composite" presStyleCnt="0"/>
      <dgm:spPr/>
    </dgm:pt>
    <dgm:pt modelId="{DF3280F0-EA2C-684B-ACFB-F631E281E222}" type="pres">
      <dgm:prSet presAssocID="{1EAA7F64-8E22-BB47-BF7F-84BBD763D0D9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EFCBDAC-AE1E-9A48-AD51-BA083E1672CC}" type="pres">
      <dgm:prSet presAssocID="{1EAA7F64-8E22-BB47-BF7F-84BBD763D0D9}" presName="parSh" presStyleLbl="node1" presStyleIdx="3" presStyleCnt="4"/>
      <dgm:spPr/>
    </dgm:pt>
    <dgm:pt modelId="{0436C5A1-94CA-304D-8D22-4AEA0E61474F}" type="pres">
      <dgm:prSet presAssocID="{1EAA7F64-8E22-BB47-BF7F-84BBD763D0D9}" presName="desTx" presStyleLbl="fgAcc1" presStyleIdx="3" presStyleCnt="4">
        <dgm:presLayoutVars>
          <dgm:bulletEnabled val="1"/>
        </dgm:presLayoutVars>
      </dgm:prSet>
      <dgm:spPr/>
    </dgm:pt>
  </dgm:ptLst>
  <dgm:cxnLst>
    <dgm:cxn modelId="{3BAFBB19-F81D-F148-973A-1AB6695D85EE}" type="presOf" srcId="{036C46C2-B8EF-AD49-B4D6-9930A7881210}" destId="{0436C5A1-94CA-304D-8D22-4AEA0E61474F}" srcOrd="0" destOrd="0" presId="urn:microsoft.com/office/officeart/2005/8/layout/process3"/>
    <dgm:cxn modelId="{7ABF3820-E8C4-1D49-B540-42C68EB71B25}" type="presOf" srcId="{1EAA7F64-8E22-BB47-BF7F-84BBD763D0D9}" destId="{CEFCBDAC-AE1E-9A48-AD51-BA083E1672CC}" srcOrd="1" destOrd="0" presId="urn:microsoft.com/office/officeart/2005/8/layout/process3"/>
    <dgm:cxn modelId="{1ADE3F27-8130-4B44-82CE-79F8A577B107}" srcId="{0AF7CEF4-C36A-6347-827F-2E7C1263E145}" destId="{93DCC37F-73D6-0140-9382-CBB31A88D6D6}" srcOrd="1" destOrd="0" parTransId="{5B4037DD-EB85-7B42-8599-913BE2DC746D}" sibTransId="{506C4EFA-D603-E245-83D1-28C3E1C6F201}"/>
    <dgm:cxn modelId="{FFBB682C-8898-3148-98E6-BBDFC66BD91E}" srcId="{FF3FD83F-653A-644F-BDE5-49FC9D2C39C3}" destId="{31A6316D-CB8B-D64B-B09B-5FE2E6709F26}" srcOrd="1" destOrd="0" parTransId="{39384881-4780-2F42-8F34-3716DC9B0041}" sibTransId="{8FDD6008-ECDC-AD4E-AF8A-DE4406818A9B}"/>
    <dgm:cxn modelId="{F4473540-780F-8D4C-9EF9-556DAB28C65E}" type="presOf" srcId="{5BB85CFE-A7D7-D748-8350-4AAD3088639B}" destId="{59839537-0973-0E43-902D-C5EE70B8D336}" srcOrd="0" destOrd="0" presId="urn:microsoft.com/office/officeart/2005/8/layout/process3"/>
    <dgm:cxn modelId="{3A2C055C-6061-0248-A060-B9E85CDFBF79}" type="presOf" srcId="{42635A6A-9C11-9B40-95F6-758FD2BE9E98}" destId="{D940FB7D-8953-3E49-9A47-DA65E4A1338C}" srcOrd="1" destOrd="0" presId="urn:microsoft.com/office/officeart/2005/8/layout/process3"/>
    <dgm:cxn modelId="{DA4CF85D-1FE5-B142-9165-6D28C9428F6C}" type="presOf" srcId="{8FDD6008-ECDC-AD4E-AF8A-DE4406818A9B}" destId="{0BB6BDDA-E7C1-5140-8AB9-31B0E76D30BD}" srcOrd="1" destOrd="0" presId="urn:microsoft.com/office/officeart/2005/8/layout/process3"/>
    <dgm:cxn modelId="{C12D9E41-5E92-A145-8B53-979744810BF6}" type="presOf" srcId="{0AF7CEF4-C36A-6347-827F-2E7C1263E145}" destId="{761EE01B-AD88-2342-BF87-FD2D5FBABDA6}" srcOrd="0" destOrd="0" presId="urn:microsoft.com/office/officeart/2005/8/layout/process3"/>
    <dgm:cxn modelId="{8038E145-2423-6846-8451-B69E79FA45F9}" type="presOf" srcId="{93DCC37F-73D6-0140-9382-CBB31A88D6D6}" destId="{052C1109-3CF4-6F40-8FA9-5A3A9BC158D7}" srcOrd="0" destOrd="1" presId="urn:microsoft.com/office/officeart/2005/8/layout/process3"/>
    <dgm:cxn modelId="{40FAC646-1386-B546-A868-C9BCD3311859}" type="presOf" srcId="{5BB85CFE-A7D7-D748-8350-4AAD3088639B}" destId="{202C2E9F-FB6C-9D4C-93DF-B4B43CC5EC6D}" srcOrd="1" destOrd="0" presId="urn:microsoft.com/office/officeart/2005/8/layout/process3"/>
    <dgm:cxn modelId="{2F27466A-F693-F643-B2F3-A6117D1483D0}" type="presOf" srcId="{D7D4881F-AA9F-8043-AC99-9D2FED318997}" destId="{A34F3EBE-23A6-554E-99B4-5E11896663AB}" srcOrd="0" destOrd="0" presId="urn:microsoft.com/office/officeart/2005/8/layout/process3"/>
    <dgm:cxn modelId="{4F178E73-FDFD-4549-AF0D-FF0419B2EEFE}" type="presOf" srcId="{823952C5-1FCB-DC4A-827C-3F5C435D297B}" destId="{9A6B214C-FE56-F84E-9B27-BF79ECE15775}" srcOrd="0" destOrd="0" presId="urn:microsoft.com/office/officeart/2005/8/layout/process3"/>
    <dgm:cxn modelId="{9F7EB173-A447-D34E-ABF9-E6714BE368D9}" srcId="{FF3FD83F-653A-644F-BDE5-49FC9D2C39C3}" destId="{42635A6A-9C11-9B40-95F6-758FD2BE9E98}" srcOrd="2" destOrd="0" parTransId="{484DE0AB-9765-BD44-BF4A-DD8E941CA6D2}" sibTransId="{823952C5-1FCB-DC4A-827C-3F5C435D297B}"/>
    <dgm:cxn modelId="{923E5486-568A-724A-8B65-D1512E8F51A1}" type="presOf" srcId="{3899BB85-D47D-E143-84A6-A5F2D8DAB8D7}" destId="{052C1109-3CF4-6F40-8FA9-5A3A9BC158D7}" srcOrd="0" destOrd="2" presId="urn:microsoft.com/office/officeart/2005/8/layout/process3"/>
    <dgm:cxn modelId="{01CED888-6EFE-F64C-AD98-00A4EE6939CD}" srcId="{0AF7CEF4-C36A-6347-827F-2E7C1263E145}" destId="{A1F83A15-1B1C-A34C-AC2A-36FDF52B49E6}" srcOrd="0" destOrd="0" parTransId="{2FAEC5D7-B302-1946-BC60-239202E88ED6}" sibTransId="{D904D063-1598-544F-90C4-641953419C3A}"/>
    <dgm:cxn modelId="{F7E9FE8A-CF77-774D-967F-66E0C6D943EC}" type="presOf" srcId="{42635A6A-9C11-9B40-95F6-758FD2BE9E98}" destId="{0AA27121-66F2-EA4C-8B1E-20780BE71758}" srcOrd="0" destOrd="0" presId="urn:microsoft.com/office/officeart/2005/8/layout/process3"/>
    <dgm:cxn modelId="{A7ACFD99-576C-0C47-ACA9-D18871994E73}" type="presOf" srcId="{1EAA7F64-8E22-BB47-BF7F-84BBD763D0D9}" destId="{DF3280F0-EA2C-684B-ACFB-F631E281E222}" srcOrd="0" destOrd="0" presId="urn:microsoft.com/office/officeart/2005/8/layout/process3"/>
    <dgm:cxn modelId="{63C21CA8-0279-7041-8BB0-E9902586C0B3}" type="presOf" srcId="{31A6316D-CB8B-D64B-B09B-5FE2E6709F26}" destId="{50EBF2B1-16D7-4D4E-BA19-A5B3DE394697}" srcOrd="1" destOrd="0" presId="urn:microsoft.com/office/officeart/2005/8/layout/process3"/>
    <dgm:cxn modelId="{019E22AE-C0D1-AF4E-AFCE-2C268E65E1E2}" srcId="{FF3FD83F-653A-644F-BDE5-49FC9D2C39C3}" destId="{0AF7CEF4-C36A-6347-827F-2E7C1263E145}" srcOrd="0" destOrd="0" parTransId="{55C1E759-177B-6D4D-954F-7195FD70E571}" sibTransId="{5BB85CFE-A7D7-D748-8350-4AAD3088639B}"/>
    <dgm:cxn modelId="{3DB987B0-CE81-D44D-81E1-4E77DE0F5816}" srcId="{FF3FD83F-653A-644F-BDE5-49FC9D2C39C3}" destId="{1EAA7F64-8E22-BB47-BF7F-84BBD763D0D9}" srcOrd="3" destOrd="0" parTransId="{0C331673-5AC1-324E-96DF-053A0161BF87}" sibTransId="{A015EE97-B873-CE46-A46F-EC205111DA06}"/>
    <dgm:cxn modelId="{21BB84B3-37D4-B640-BC1E-F83DEAA684CC}" type="presOf" srcId="{31A6316D-CB8B-D64B-B09B-5FE2E6709F26}" destId="{3C8D0B45-5F2A-D843-BA29-7CC6884C1EAF}" srcOrd="0" destOrd="0" presId="urn:microsoft.com/office/officeart/2005/8/layout/process3"/>
    <dgm:cxn modelId="{B7F0AFB9-A9D3-A641-BC0E-480E31814C4B}" srcId="{0AF7CEF4-C36A-6347-827F-2E7C1263E145}" destId="{3899BB85-D47D-E143-84A6-A5F2D8DAB8D7}" srcOrd="2" destOrd="0" parTransId="{180FE853-8482-2347-B677-ED90FF705E1B}" sibTransId="{D549B76D-B7E8-F348-B20B-738CD5A54E24}"/>
    <dgm:cxn modelId="{ADD71ABE-8208-0642-A2D8-B30546C90D90}" srcId="{1EAA7F64-8E22-BB47-BF7F-84BBD763D0D9}" destId="{036C46C2-B8EF-AD49-B4D6-9930A7881210}" srcOrd="0" destOrd="0" parTransId="{49A91725-4141-3B44-B84D-DF5CAE548690}" sibTransId="{692FA566-6F4E-EB49-B078-2CA258E78ACA}"/>
    <dgm:cxn modelId="{714A56BE-EABB-BB4F-BD86-8D740030A6A1}" srcId="{42635A6A-9C11-9B40-95F6-758FD2BE9E98}" destId="{9A68C7A3-EB7A-E342-B520-705DD8007995}" srcOrd="0" destOrd="0" parTransId="{BF2D9028-C468-2443-B3AB-1D0E3D31FD76}" sibTransId="{173B57A7-6EF0-FA40-A1AE-FF998994C50B}"/>
    <dgm:cxn modelId="{F0453DBF-BFD8-D947-AF47-8192A18C4450}" type="presOf" srcId="{C62568D7-D065-FD4A-8666-C6B2E1DBDA92}" destId="{A34F3EBE-23A6-554E-99B4-5E11896663AB}" srcOrd="0" destOrd="1" presId="urn:microsoft.com/office/officeart/2005/8/layout/process3"/>
    <dgm:cxn modelId="{31B7DDC2-650E-9C46-A352-3D59B0C0A035}" type="presOf" srcId="{0AF7CEF4-C36A-6347-827F-2E7C1263E145}" destId="{2AB6C99B-D7C8-CD4B-A422-0D694FC4DF60}" srcOrd="1" destOrd="0" presId="urn:microsoft.com/office/officeart/2005/8/layout/process3"/>
    <dgm:cxn modelId="{F2B269C7-A91E-AE46-A8A2-4380857BFB58}" type="presOf" srcId="{8FDD6008-ECDC-AD4E-AF8A-DE4406818A9B}" destId="{90F7EB8C-2627-AA48-81F3-2EDDF1BCB524}" srcOrd="0" destOrd="0" presId="urn:microsoft.com/office/officeart/2005/8/layout/process3"/>
    <dgm:cxn modelId="{A054C9CE-2BDB-5E40-9479-144AFE94A0D7}" type="presOf" srcId="{9A68C7A3-EB7A-E342-B520-705DD8007995}" destId="{A26257F9-291C-7145-A1F3-1BE41AC3E429}" srcOrd="0" destOrd="0" presId="urn:microsoft.com/office/officeart/2005/8/layout/process3"/>
    <dgm:cxn modelId="{29C56DD0-3BF2-C546-96BB-98A3212AC54B}" srcId="{31A6316D-CB8B-D64B-B09B-5FE2E6709F26}" destId="{C62568D7-D065-FD4A-8666-C6B2E1DBDA92}" srcOrd="1" destOrd="0" parTransId="{064B05E3-E36C-A446-8754-3D8A625A2DB7}" sibTransId="{3D332F84-7A96-4C49-AC60-5DF88BFF5FED}"/>
    <dgm:cxn modelId="{46376BDE-C05B-9749-ADC2-6BF863295764}" type="presOf" srcId="{823952C5-1FCB-DC4A-827C-3F5C435D297B}" destId="{6DE46809-1BB9-7546-A4BF-121273FF083C}" srcOrd="1" destOrd="0" presId="urn:microsoft.com/office/officeart/2005/8/layout/process3"/>
    <dgm:cxn modelId="{860AC8E6-922F-AB4C-9735-8D1F5B9D7F92}" srcId="{31A6316D-CB8B-D64B-B09B-5FE2E6709F26}" destId="{D7D4881F-AA9F-8043-AC99-9D2FED318997}" srcOrd="0" destOrd="0" parTransId="{06B42CFB-5171-2546-98B9-685110AD99D1}" sibTransId="{98BFBDB3-7239-2943-BEA4-8DE3FBA2846D}"/>
    <dgm:cxn modelId="{E979DEF1-81AC-244F-B125-8B803FBC6126}" type="presOf" srcId="{A1F83A15-1B1C-A34C-AC2A-36FDF52B49E6}" destId="{052C1109-3CF4-6F40-8FA9-5A3A9BC158D7}" srcOrd="0" destOrd="0" presId="urn:microsoft.com/office/officeart/2005/8/layout/process3"/>
    <dgm:cxn modelId="{D1EFBAF3-E89A-0340-BBE8-021A287C1F9A}" type="presOf" srcId="{FF3FD83F-653A-644F-BDE5-49FC9D2C39C3}" destId="{3EF19B97-0BB9-0B4B-8BFC-56692D2F3D2B}" srcOrd="0" destOrd="0" presId="urn:microsoft.com/office/officeart/2005/8/layout/process3"/>
    <dgm:cxn modelId="{4BBD1072-7F83-5F4E-A01A-9EA65AF8F891}" type="presParOf" srcId="{3EF19B97-0BB9-0B4B-8BFC-56692D2F3D2B}" destId="{AA5135DE-150D-9845-85CB-50623394C376}" srcOrd="0" destOrd="0" presId="urn:microsoft.com/office/officeart/2005/8/layout/process3"/>
    <dgm:cxn modelId="{C46CB0D1-A893-2248-BFC5-C445C029B0A3}" type="presParOf" srcId="{AA5135DE-150D-9845-85CB-50623394C376}" destId="{761EE01B-AD88-2342-BF87-FD2D5FBABDA6}" srcOrd="0" destOrd="0" presId="urn:microsoft.com/office/officeart/2005/8/layout/process3"/>
    <dgm:cxn modelId="{31441F73-BDC8-5F46-BB77-2C5257893FFE}" type="presParOf" srcId="{AA5135DE-150D-9845-85CB-50623394C376}" destId="{2AB6C99B-D7C8-CD4B-A422-0D694FC4DF60}" srcOrd="1" destOrd="0" presId="urn:microsoft.com/office/officeart/2005/8/layout/process3"/>
    <dgm:cxn modelId="{4412D683-5D54-B742-8FD2-C981655490C3}" type="presParOf" srcId="{AA5135DE-150D-9845-85CB-50623394C376}" destId="{052C1109-3CF4-6F40-8FA9-5A3A9BC158D7}" srcOrd="2" destOrd="0" presId="urn:microsoft.com/office/officeart/2005/8/layout/process3"/>
    <dgm:cxn modelId="{04741D13-D3BE-8649-A7B3-66E6841CC668}" type="presParOf" srcId="{3EF19B97-0BB9-0B4B-8BFC-56692D2F3D2B}" destId="{59839537-0973-0E43-902D-C5EE70B8D336}" srcOrd="1" destOrd="0" presId="urn:microsoft.com/office/officeart/2005/8/layout/process3"/>
    <dgm:cxn modelId="{D5A047A5-3F72-4544-9620-12BC35CA85E3}" type="presParOf" srcId="{59839537-0973-0E43-902D-C5EE70B8D336}" destId="{202C2E9F-FB6C-9D4C-93DF-B4B43CC5EC6D}" srcOrd="0" destOrd="0" presId="urn:microsoft.com/office/officeart/2005/8/layout/process3"/>
    <dgm:cxn modelId="{76826684-546D-E543-B1CD-AFC991AA611B}" type="presParOf" srcId="{3EF19B97-0BB9-0B4B-8BFC-56692D2F3D2B}" destId="{8A43A4FD-90CB-EF4C-B380-4BA05B7C65F6}" srcOrd="2" destOrd="0" presId="urn:microsoft.com/office/officeart/2005/8/layout/process3"/>
    <dgm:cxn modelId="{FFE42D9A-609A-DD46-9A19-28EB6A98713D}" type="presParOf" srcId="{8A43A4FD-90CB-EF4C-B380-4BA05B7C65F6}" destId="{3C8D0B45-5F2A-D843-BA29-7CC6884C1EAF}" srcOrd="0" destOrd="0" presId="urn:microsoft.com/office/officeart/2005/8/layout/process3"/>
    <dgm:cxn modelId="{B7C077A2-8E63-4843-B896-50B7E2897FDD}" type="presParOf" srcId="{8A43A4FD-90CB-EF4C-B380-4BA05B7C65F6}" destId="{50EBF2B1-16D7-4D4E-BA19-A5B3DE394697}" srcOrd="1" destOrd="0" presId="urn:microsoft.com/office/officeart/2005/8/layout/process3"/>
    <dgm:cxn modelId="{03921BAB-A0A2-2A4D-B0DB-9A9BB996748A}" type="presParOf" srcId="{8A43A4FD-90CB-EF4C-B380-4BA05B7C65F6}" destId="{A34F3EBE-23A6-554E-99B4-5E11896663AB}" srcOrd="2" destOrd="0" presId="urn:microsoft.com/office/officeart/2005/8/layout/process3"/>
    <dgm:cxn modelId="{FB17058F-5C0E-954D-BB70-A120CEEACD40}" type="presParOf" srcId="{3EF19B97-0BB9-0B4B-8BFC-56692D2F3D2B}" destId="{90F7EB8C-2627-AA48-81F3-2EDDF1BCB524}" srcOrd="3" destOrd="0" presId="urn:microsoft.com/office/officeart/2005/8/layout/process3"/>
    <dgm:cxn modelId="{D36097B6-08DD-9D4C-B302-9F1EBC6A9786}" type="presParOf" srcId="{90F7EB8C-2627-AA48-81F3-2EDDF1BCB524}" destId="{0BB6BDDA-E7C1-5140-8AB9-31B0E76D30BD}" srcOrd="0" destOrd="0" presId="urn:microsoft.com/office/officeart/2005/8/layout/process3"/>
    <dgm:cxn modelId="{17066EB7-66AA-EB46-8683-760EF4CF8E62}" type="presParOf" srcId="{3EF19B97-0BB9-0B4B-8BFC-56692D2F3D2B}" destId="{C110115E-DD73-B643-86E2-6C6D7F9A8AAF}" srcOrd="4" destOrd="0" presId="urn:microsoft.com/office/officeart/2005/8/layout/process3"/>
    <dgm:cxn modelId="{22B2CCCD-8ACD-B54A-B61B-203A73BBE863}" type="presParOf" srcId="{C110115E-DD73-B643-86E2-6C6D7F9A8AAF}" destId="{0AA27121-66F2-EA4C-8B1E-20780BE71758}" srcOrd="0" destOrd="0" presId="urn:microsoft.com/office/officeart/2005/8/layout/process3"/>
    <dgm:cxn modelId="{F588F34B-D3A8-C74B-ABC5-6FF1FA098114}" type="presParOf" srcId="{C110115E-DD73-B643-86E2-6C6D7F9A8AAF}" destId="{D940FB7D-8953-3E49-9A47-DA65E4A1338C}" srcOrd="1" destOrd="0" presId="urn:microsoft.com/office/officeart/2005/8/layout/process3"/>
    <dgm:cxn modelId="{35D60274-C4CC-BB44-A502-1374F7B12555}" type="presParOf" srcId="{C110115E-DD73-B643-86E2-6C6D7F9A8AAF}" destId="{A26257F9-291C-7145-A1F3-1BE41AC3E429}" srcOrd="2" destOrd="0" presId="urn:microsoft.com/office/officeart/2005/8/layout/process3"/>
    <dgm:cxn modelId="{A82A9BDF-6421-1E4D-B8CA-A2A8877E01A1}" type="presParOf" srcId="{3EF19B97-0BB9-0B4B-8BFC-56692D2F3D2B}" destId="{9A6B214C-FE56-F84E-9B27-BF79ECE15775}" srcOrd="5" destOrd="0" presId="urn:microsoft.com/office/officeart/2005/8/layout/process3"/>
    <dgm:cxn modelId="{8CCFE94D-A2CE-3F41-A20D-DD493D74BB9C}" type="presParOf" srcId="{9A6B214C-FE56-F84E-9B27-BF79ECE15775}" destId="{6DE46809-1BB9-7546-A4BF-121273FF083C}" srcOrd="0" destOrd="0" presId="urn:microsoft.com/office/officeart/2005/8/layout/process3"/>
    <dgm:cxn modelId="{C71AD266-F431-D24B-848E-0EAC4704A588}" type="presParOf" srcId="{3EF19B97-0BB9-0B4B-8BFC-56692D2F3D2B}" destId="{9B83E4AD-834F-FE40-A1A0-7583EF3414D4}" srcOrd="6" destOrd="0" presId="urn:microsoft.com/office/officeart/2005/8/layout/process3"/>
    <dgm:cxn modelId="{BAA06275-8A81-E645-B0BA-FEF6C2B909E8}" type="presParOf" srcId="{9B83E4AD-834F-FE40-A1A0-7583EF3414D4}" destId="{DF3280F0-EA2C-684B-ACFB-F631E281E222}" srcOrd="0" destOrd="0" presId="urn:microsoft.com/office/officeart/2005/8/layout/process3"/>
    <dgm:cxn modelId="{3FDD720B-D2A8-E744-804A-CB7B5360A65F}" type="presParOf" srcId="{9B83E4AD-834F-FE40-A1A0-7583EF3414D4}" destId="{CEFCBDAC-AE1E-9A48-AD51-BA083E1672CC}" srcOrd="1" destOrd="0" presId="urn:microsoft.com/office/officeart/2005/8/layout/process3"/>
    <dgm:cxn modelId="{0E0515A7-D6F9-E043-A0DF-487B8CCA2442}" type="presParOf" srcId="{9B83E4AD-834F-FE40-A1A0-7583EF3414D4}" destId="{0436C5A1-94CA-304D-8D22-4AEA0E61474F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D4C1A-FEB4-DD4A-93F1-4D6214697030}">
      <dsp:nvSpPr>
        <dsp:cNvPr id="0" name=""/>
        <dsp:cNvSpPr/>
      </dsp:nvSpPr>
      <dsp:spPr>
        <a:xfrm>
          <a:off x="5505" y="1034510"/>
          <a:ext cx="2282316" cy="2282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Old Process</a:t>
          </a:r>
        </a:p>
      </dsp:txBody>
      <dsp:txXfrm>
        <a:off x="339742" y="1368747"/>
        <a:ext cx="1613842" cy="1613842"/>
      </dsp:txXfrm>
    </dsp:sp>
    <dsp:sp modelId="{CC833EA9-74E5-4747-9DB7-EB10C86CCF3E}">
      <dsp:nvSpPr>
        <dsp:cNvPr id="0" name=""/>
        <dsp:cNvSpPr/>
      </dsp:nvSpPr>
      <dsp:spPr>
        <a:xfrm rot="19041445">
          <a:off x="2257038" y="1860709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BC8C0-C2A7-5A49-A0B8-7EEE181748D5}">
      <dsp:nvSpPr>
        <dsp:cNvPr id="0" name=""/>
        <dsp:cNvSpPr/>
      </dsp:nvSpPr>
      <dsp:spPr>
        <a:xfrm rot="13358555">
          <a:off x="5230669" y="1860709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7533E-8022-804D-A301-CBA84824CFDE}">
      <dsp:nvSpPr>
        <dsp:cNvPr id="0" name=""/>
        <dsp:cNvSpPr/>
      </dsp:nvSpPr>
      <dsp:spPr>
        <a:xfrm>
          <a:off x="2904046" y="1608174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1FBB7A-0C16-7A46-8142-A9209A001ECB}">
      <dsp:nvSpPr>
        <dsp:cNvPr id="0" name=""/>
        <dsp:cNvSpPr/>
      </dsp:nvSpPr>
      <dsp:spPr>
        <a:xfrm>
          <a:off x="3170817" y="1040680"/>
          <a:ext cx="1891647" cy="113498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Tests of </a:t>
          </a:r>
          <a:r>
            <a:rPr lang="en-US" sz="2600" b="1" kern="1200" dirty="0"/>
            <a:t>CHANGE</a:t>
          </a:r>
        </a:p>
      </dsp:txBody>
      <dsp:txXfrm>
        <a:off x="3170817" y="1040680"/>
        <a:ext cx="1891647" cy="1134988"/>
      </dsp:txXfrm>
    </dsp:sp>
    <dsp:sp modelId="{0D6E13AB-30EA-4E43-9FD7-93436EB2226D}">
      <dsp:nvSpPr>
        <dsp:cNvPr id="0" name=""/>
        <dsp:cNvSpPr/>
      </dsp:nvSpPr>
      <dsp:spPr>
        <a:xfrm>
          <a:off x="5062465" y="1608174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F5B18-9B46-1245-B1E6-1FC39900B8A6}">
      <dsp:nvSpPr>
        <dsp:cNvPr id="0" name=""/>
        <dsp:cNvSpPr/>
      </dsp:nvSpPr>
      <dsp:spPr>
        <a:xfrm rot="2558555">
          <a:off x="2257038" y="2490628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1F36E-0391-024C-A450-E7A7B23B5C4B}">
      <dsp:nvSpPr>
        <dsp:cNvPr id="0" name=""/>
        <dsp:cNvSpPr/>
      </dsp:nvSpPr>
      <dsp:spPr>
        <a:xfrm rot="8241445">
          <a:off x="5230669" y="2490628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400319-9AD4-884E-AFFE-8598FCDF8D8E}">
      <dsp:nvSpPr>
        <dsp:cNvPr id="0" name=""/>
        <dsp:cNvSpPr/>
      </dsp:nvSpPr>
      <dsp:spPr>
        <a:xfrm>
          <a:off x="2904046" y="2743163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CD4FA-C0FF-024B-BB2B-79BC8BEBA663}">
      <dsp:nvSpPr>
        <dsp:cNvPr id="0" name=""/>
        <dsp:cNvSpPr/>
      </dsp:nvSpPr>
      <dsp:spPr>
        <a:xfrm>
          <a:off x="3170817" y="2175669"/>
          <a:ext cx="1891647" cy="113498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Multiple PDSAs</a:t>
          </a:r>
        </a:p>
      </dsp:txBody>
      <dsp:txXfrm>
        <a:off x="3170817" y="2175669"/>
        <a:ext cx="1891647" cy="1134988"/>
      </dsp:txXfrm>
    </dsp:sp>
    <dsp:sp modelId="{93676922-0C51-B745-89BD-FDB5471A544B}">
      <dsp:nvSpPr>
        <dsp:cNvPr id="0" name=""/>
        <dsp:cNvSpPr/>
      </dsp:nvSpPr>
      <dsp:spPr>
        <a:xfrm>
          <a:off x="5062465" y="2743163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FA834-237A-6B4F-80E8-D15373D2D1E2}">
      <dsp:nvSpPr>
        <dsp:cNvPr id="0" name=""/>
        <dsp:cNvSpPr/>
      </dsp:nvSpPr>
      <dsp:spPr>
        <a:xfrm>
          <a:off x="5945461" y="1034510"/>
          <a:ext cx="2282316" cy="2282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Implement the New </a:t>
          </a:r>
          <a:r>
            <a:rPr lang="en-US" sz="2800" b="1" kern="1200" dirty="0"/>
            <a:t>CHANGE</a:t>
          </a:r>
        </a:p>
      </dsp:txBody>
      <dsp:txXfrm>
        <a:off x="6279698" y="1368747"/>
        <a:ext cx="1613842" cy="1613842"/>
      </dsp:txXfrm>
    </dsp:sp>
    <dsp:sp modelId="{4EB3B5C9-AB13-6049-92D7-CE3500D89722}">
      <dsp:nvSpPr>
        <dsp:cNvPr id="0" name=""/>
        <dsp:cNvSpPr/>
      </dsp:nvSpPr>
      <dsp:spPr>
        <a:xfrm>
          <a:off x="8227778" y="1034510"/>
          <a:ext cx="2282316" cy="2282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Sustain the New </a:t>
          </a:r>
          <a:r>
            <a:rPr lang="en-US" sz="2800" b="1" kern="1200" dirty="0"/>
            <a:t>CHANGE</a:t>
          </a:r>
        </a:p>
      </dsp:txBody>
      <dsp:txXfrm>
        <a:off x="8562015" y="1368747"/>
        <a:ext cx="1613842" cy="16138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D4C1A-FEB4-DD4A-93F1-4D6214697030}">
      <dsp:nvSpPr>
        <dsp:cNvPr id="0" name=""/>
        <dsp:cNvSpPr/>
      </dsp:nvSpPr>
      <dsp:spPr>
        <a:xfrm>
          <a:off x="5505" y="1034510"/>
          <a:ext cx="2282316" cy="2282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Old Process</a:t>
          </a:r>
        </a:p>
      </dsp:txBody>
      <dsp:txXfrm>
        <a:off x="339742" y="1368747"/>
        <a:ext cx="1613842" cy="1613842"/>
      </dsp:txXfrm>
    </dsp:sp>
    <dsp:sp modelId="{CC833EA9-74E5-4747-9DB7-EB10C86CCF3E}">
      <dsp:nvSpPr>
        <dsp:cNvPr id="0" name=""/>
        <dsp:cNvSpPr/>
      </dsp:nvSpPr>
      <dsp:spPr>
        <a:xfrm rot="19041445">
          <a:off x="2257038" y="1860709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BC8C0-C2A7-5A49-A0B8-7EEE181748D5}">
      <dsp:nvSpPr>
        <dsp:cNvPr id="0" name=""/>
        <dsp:cNvSpPr/>
      </dsp:nvSpPr>
      <dsp:spPr>
        <a:xfrm rot="13358555">
          <a:off x="5230669" y="1860709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7533E-8022-804D-A301-CBA84824CFDE}">
      <dsp:nvSpPr>
        <dsp:cNvPr id="0" name=""/>
        <dsp:cNvSpPr/>
      </dsp:nvSpPr>
      <dsp:spPr>
        <a:xfrm>
          <a:off x="2904046" y="1608174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1FBB7A-0C16-7A46-8142-A9209A001ECB}">
      <dsp:nvSpPr>
        <dsp:cNvPr id="0" name=""/>
        <dsp:cNvSpPr/>
      </dsp:nvSpPr>
      <dsp:spPr>
        <a:xfrm>
          <a:off x="3170817" y="1040680"/>
          <a:ext cx="1891647" cy="113498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Tests of </a:t>
          </a:r>
          <a:r>
            <a:rPr lang="en-US" sz="2600" b="1" kern="1200" dirty="0"/>
            <a:t>CHANGE</a:t>
          </a:r>
        </a:p>
      </dsp:txBody>
      <dsp:txXfrm>
        <a:off x="3170817" y="1040680"/>
        <a:ext cx="1891647" cy="1134988"/>
      </dsp:txXfrm>
    </dsp:sp>
    <dsp:sp modelId="{0D6E13AB-30EA-4E43-9FD7-93436EB2226D}">
      <dsp:nvSpPr>
        <dsp:cNvPr id="0" name=""/>
        <dsp:cNvSpPr/>
      </dsp:nvSpPr>
      <dsp:spPr>
        <a:xfrm>
          <a:off x="5062465" y="1608174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F5B18-9B46-1245-B1E6-1FC39900B8A6}">
      <dsp:nvSpPr>
        <dsp:cNvPr id="0" name=""/>
        <dsp:cNvSpPr/>
      </dsp:nvSpPr>
      <dsp:spPr>
        <a:xfrm rot="2558555">
          <a:off x="2257038" y="2490628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1F36E-0391-024C-A450-E7A7B23B5C4B}">
      <dsp:nvSpPr>
        <dsp:cNvPr id="0" name=""/>
        <dsp:cNvSpPr/>
      </dsp:nvSpPr>
      <dsp:spPr>
        <a:xfrm rot="8241445">
          <a:off x="5230669" y="2490628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400319-9AD4-884E-AFFE-8598FCDF8D8E}">
      <dsp:nvSpPr>
        <dsp:cNvPr id="0" name=""/>
        <dsp:cNvSpPr/>
      </dsp:nvSpPr>
      <dsp:spPr>
        <a:xfrm>
          <a:off x="2904046" y="2743163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CD4FA-C0FF-024B-BB2B-79BC8BEBA663}">
      <dsp:nvSpPr>
        <dsp:cNvPr id="0" name=""/>
        <dsp:cNvSpPr/>
      </dsp:nvSpPr>
      <dsp:spPr>
        <a:xfrm>
          <a:off x="3170817" y="2175669"/>
          <a:ext cx="1891647" cy="113498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Multiple PDSAs</a:t>
          </a:r>
        </a:p>
      </dsp:txBody>
      <dsp:txXfrm>
        <a:off x="3170817" y="2175669"/>
        <a:ext cx="1891647" cy="1134988"/>
      </dsp:txXfrm>
    </dsp:sp>
    <dsp:sp modelId="{93676922-0C51-B745-89BD-FDB5471A544B}">
      <dsp:nvSpPr>
        <dsp:cNvPr id="0" name=""/>
        <dsp:cNvSpPr/>
      </dsp:nvSpPr>
      <dsp:spPr>
        <a:xfrm>
          <a:off x="5062465" y="2743163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FA834-237A-6B4F-80E8-D15373D2D1E2}">
      <dsp:nvSpPr>
        <dsp:cNvPr id="0" name=""/>
        <dsp:cNvSpPr/>
      </dsp:nvSpPr>
      <dsp:spPr>
        <a:xfrm>
          <a:off x="5945461" y="1034510"/>
          <a:ext cx="2282316" cy="2282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Implement the New </a:t>
          </a:r>
          <a:r>
            <a:rPr lang="en-US" sz="2800" b="1" kern="1200" dirty="0"/>
            <a:t>CHANGE</a:t>
          </a:r>
        </a:p>
      </dsp:txBody>
      <dsp:txXfrm>
        <a:off x="6279698" y="1368747"/>
        <a:ext cx="1613842" cy="1613842"/>
      </dsp:txXfrm>
    </dsp:sp>
    <dsp:sp modelId="{4EB3B5C9-AB13-6049-92D7-CE3500D89722}">
      <dsp:nvSpPr>
        <dsp:cNvPr id="0" name=""/>
        <dsp:cNvSpPr/>
      </dsp:nvSpPr>
      <dsp:spPr>
        <a:xfrm>
          <a:off x="8227778" y="1034510"/>
          <a:ext cx="2282316" cy="2282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Sustain the New </a:t>
          </a:r>
          <a:r>
            <a:rPr lang="en-US" sz="2800" b="1" kern="1200" dirty="0"/>
            <a:t>CHANGE</a:t>
          </a:r>
        </a:p>
      </dsp:txBody>
      <dsp:txXfrm>
        <a:off x="8562015" y="1368747"/>
        <a:ext cx="1613842" cy="16138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E724C-400E-EE4C-BC52-92EB05343558}">
      <dsp:nvSpPr>
        <dsp:cNvPr id="0" name=""/>
        <dsp:cNvSpPr/>
      </dsp:nvSpPr>
      <dsp:spPr>
        <a:xfrm>
          <a:off x="2681" y="1232468"/>
          <a:ext cx="1179000" cy="11790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541B44-9066-8948-BEA1-8855DB1E0F83}">
      <dsp:nvSpPr>
        <dsp:cNvPr id="0" name=""/>
        <dsp:cNvSpPr/>
      </dsp:nvSpPr>
      <dsp:spPr>
        <a:xfrm>
          <a:off x="194611" y="1939868"/>
          <a:ext cx="1179000" cy="117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Introduction: Webinar</a:t>
          </a:r>
        </a:p>
      </dsp:txBody>
      <dsp:txXfrm>
        <a:off x="229143" y="1974400"/>
        <a:ext cx="1109936" cy="1109936"/>
      </dsp:txXfrm>
    </dsp:sp>
    <dsp:sp modelId="{7B05C065-02FE-2443-AD14-F5ECBFD78D23}">
      <dsp:nvSpPr>
        <dsp:cNvPr id="0" name=""/>
        <dsp:cNvSpPr/>
      </dsp:nvSpPr>
      <dsp:spPr>
        <a:xfrm rot="38902">
          <a:off x="1360105" y="1690020"/>
          <a:ext cx="178440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360107" y="1746376"/>
        <a:ext cx="124908" cy="169979"/>
      </dsp:txXfrm>
    </dsp:sp>
    <dsp:sp modelId="{84F566E7-3CE7-B644-B9AA-06C0BA5ADD25}">
      <dsp:nvSpPr>
        <dsp:cNvPr id="0" name=""/>
        <dsp:cNvSpPr/>
      </dsp:nvSpPr>
      <dsp:spPr>
        <a:xfrm>
          <a:off x="1691479" y="1251580"/>
          <a:ext cx="1179000" cy="11790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0FA0DC-0061-E548-9B77-18BAD6104A38}">
      <dsp:nvSpPr>
        <dsp:cNvPr id="0" name=""/>
        <dsp:cNvSpPr/>
      </dsp:nvSpPr>
      <dsp:spPr>
        <a:xfrm>
          <a:off x="1837794" y="1976689"/>
          <a:ext cx="1179000" cy="117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Smart Start: On-Site Session</a:t>
          </a:r>
        </a:p>
      </dsp:txBody>
      <dsp:txXfrm>
        <a:off x="1872326" y="2011221"/>
        <a:ext cx="1109936" cy="1109936"/>
      </dsp:txXfrm>
    </dsp:sp>
    <dsp:sp modelId="{FEF50D8D-309F-394D-A59F-AA2C303FDE79}">
      <dsp:nvSpPr>
        <dsp:cNvPr id="0" name=""/>
        <dsp:cNvSpPr/>
      </dsp:nvSpPr>
      <dsp:spPr>
        <a:xfrm>
          <a:off x="2973518" y="1699431"/>
          <a:ext cx="103038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973518" y="1756090"/>
        <a:ext cx="72127" cy="169979"/>
      </dsp:txXfrm>
    </dsp:sp>
    <dsp:sp modelId="{99D76E39-0792-4E4B-8DCD-17D1320796F9}">
      <dsp:nvSpPr>
        <dsp:cNvPr id="0" name=""/>
        <dsp:cNvSpPr/>
      </dsp:nvSpPr>
      <dsp:spPr>
        <a:xfrm>
          <a:off x="3164874" y="1251580"/>
          <a:ext cx="1179000" cy="11790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406446-E950-6D49-A3FE-A8A2DF05E835}">
      <dsp:nvSpPr>
        <dsp:cNvPr id="0" name=""/>
        <dsp:cNvSpPr/>
      </dsp:nvSpPr>
      <dsp:spPr>
        <a:xfrm>
          <a:off x="3285888" y="2008380"/>
          <a:ext cx="1179000" cy="117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Session I: Define Measure Analyze</a:t>
          </a:r>
        </a:p>
      </dsp:txBody>
      <dsp:txXfrm>
        <a:off x="3320420" y="2042912"/>
        <a:ext cx="1109936" cy="1109936"/>
      </dsp:txXfrm>
    </dsp:sp>
    <dsp:sp modelId="{75E7AED0-D7E9-C547-A8D9-CF2163A0B93D}">
      <dsp:nvSpPr>
        <dsp:cNvPr id="0" name=""/>
        <dsp:cNvSpPr/>
      </dsp:nvSpPr>
      <dsp:spPr>
        <a:xfrm rot="21510151">
          <a:off x="4649707" y="1672026"/>
          <a:ext cx="305989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649722" y="1729796"/>
        <a:ext cx="221000" cy="169979"/>
      </dsp:txXfrm>
    </dsp:sp>
    <dsp:sp modelId="{337DE204-4DE9-3941-BA7C-D1387175B1DF}">
      <dsp:nvSpPr>
        <dsp:cNvPr id="0" name=""/>
        <dsp:cNvSpPr/>
      </dsp:nvSpPr>
      <dsp:spPr>
        <a:xfrm>
          <a:off x="5217830" y="1197912"/>
          <a:ext cx="1179000" cy="11790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709F89-893D-F44B-8C87-B9FF56EFAF5F}">
      <dsp:nvSpPr>
        <dsp:cNvPr id="0" name=""/>
        <dsp:cNvSpPr/>
      </dsp:nvSpPr>
      <dsp:spPr>
        <a:xfrm>
          <a:off x="5506592" y="1954276"/>
          <a:ext cx="1179000" cy="117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Session II: Simulation Improve</a:t>
          </a:r>
        </a:p>
      </dsp:txBody>
      <dsp:txXfrm>
        <a:off x="5541124" y="1988808"/>
        <a:ext cx="1109936" cy="1109936"/>
      </dsp:txXfrm>
    </dsp:sp>
    <dsp:sp modelId="{22C98909-CFE6-1D49-9D18-30D2FCFAA8CE}">
      <dsp:nvSpPr>
        <dsp:cNvPr id="0" name=""/>
        <dsp:cNvSpPr/>
      </dsp:nvSpPr>
      <dsp:spPr>
        <a:xfrm rot="21515679">
          <a:off x="6748268" y="1618366"/>
          <a:ext cx="351596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6748281" y="1676067"/>
        <a:ext cx="266607" cy="169979"/>
      </dsp:txXfrm>
    </dsp:sp>
    <dsp:sp modelId="{40B7AFEF-B65F-0242-BD29-38EB453A0B4D}">
      <dsp:nvSpPr>
        <dsp:cNvPr id="0" name=""/>
        <dsp:cNvSpPr/>
      </dsp:nvSpPr>
      <dsp:spPr>
        <a:xfrm>
          <a:off x="7401089" y="1144350"/>
          <a:ext cx="1179000" cy="11790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BF06A4D-448C-7345-A066-8D6C4BB9FC08}">
      <dsp:nvSpPr>
        <dsp:cNvPr id="0" name=""/>
        <dsp:cNvSpPr/>
      </dsp:nvSpPr>
      <dsp:spPr>
        <a:xfrm>
          <a:off x="7653455" y="1984553"/>
          <a:ext cx="1179000" cy="117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Session III: Control Share/Report</a:t>
          </a:r>
        </a:p>
      </dsp:txBody>
      <dsp:txXfrm>
        <a:off x="7687987" y="2019085"/>
        <a:ext cx="1109936" cy="1109936"/>
      </dsp:txXfrm>
    </dsp:sp>
    <dsp:sp modelId="{97127E21-451E-514C-832C-129C73B6F65F}">
      <dsp:nvSpPr>
        <dsp:cNvPr id="0" name=""/>
        <dsp:cNvSpPr/>
      </dsp:nvSpPr>
      <dsp:spPr>
        <a:xfrm rot="173859">
          <a:off x="8776628" y="1636972"/>
          <a:ext cx="196916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8776666" y="1692138"/>
        <a:ext cx="137841" cy="169979"/>
      </dsp:txXfrm>
    </dsp:sp>
    <dsp:sp modelId="{036B8B57-A2D3-5748-A8CA-4B5DACEFC011}">
      <dsp:nvSpPr>
        <dsp:cNvPr id="0" name=""/>
        <dsp:cNvSpPr/>
      </dsp:nvSpPr>
      <dsp:spPr>
        <a:xfrm>
          <a:off x="9141988" y="1232468"/>
          <a:ext cx="1179000" cy="11790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3DCBA3-CFA4-BF4E-8AAB-98CE62A2D427}">
      <dsp:nvSpPr>
        <dsp:cNvPr id="0" name=""/>
        <dsp:cNvSpPr/>
      </dsp:nvSpPr>
      <dsp:spPr>
        <a:xfrm>
          <a:off x="9333918" y="1939868"/>
          <a:ext cx="1179000" cy="117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Report </a:t>
          </a:r>
        </a:p>
      </dsp:txBody>
      <dsp:txXfrm>
        <a:off x="9368450" y="1974400"/>
        <a:ext cx="1109936" cy="11099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E724C-400E-EE4C-BC52-92EB05343558}">
      <dsp:nvSpPr>
        <dsp:cNvPr id="0" name=""/>
        <dsp:cNvSpPr/>
      </dsp:nvSpPr>
      <dsp:spPr>
        <a:xfrm>
          <a:off x="2681" y="1232468"/>
          <a:ext cx="1179000" cy="11790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541B44-9066-8948-BEA1-8855DB1E0F83}">
      <dsp:nvSpPr>
        <dsp:cNvPr id="0" name=""/>
        <dsp:cNvSpPr/>
      </dsp:nvSpPr>
      <dsp:spPr>
        <a:xfrm>
          <a:off x="194611" y="1939868"/>
          <a:ext cx="1179000" cy="117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Introduction: Webinar</a:t>
          </a:r>
        </a:p>
      </dsp:txBody>
      <dsp:txXfrm>
        <a:off x="229143" y="1974400"/>
        <a:ext cx="1109936" cy="1109936"/>
      </dsp:txXfrm>
    </dsp:sp>
    <dsp:sp modelId="{7B05C065-02FE-2443-AD14-F5ECBFD78D23}">
      <dsp:nvSpPr>
        <dsp:cNvPr id="0" name=""/>
        <dsp:cNvSpPr/>
      </dsp:nvSpPr>
      <dsp:spPr>
        <a:xfrm rot="38902">
          <a:off x="1360105" y="1690020"/>
          <a:ext cx="178440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360107" y="1746376"/>
        <a:ext cx="124908" cy="169979"/>
      </dsp:txXfrm>
    </dsp:sp>
    <dsp:sp modelId="{84F566E7-3CE7-B644-B9AA-06C0BA5ADD25}">
      <dsp:nvSpPr>
        <dsp:cNvPr id="0" name=""/>
        <dsp:cNvSpPr/>
      </dsp:nvSpPr>
      <dsp:spPr>
        <a:xfrm>
          <a:off x="1691479" y="1251580"/>
          <a:ext cx="1179000" cy="11790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0FA0DC-0061-E548-9B77-18BAD6104A38}">
      <dsp:nvSpPr>
        <dsp:cNvPr id="0" name=""/>
        <dsp:cNvSpPr/>
      </dsp:nvSpPr>
      <dsp:spPr>
        <a:xfrm>
          <a:off x="1837794" y="1976689"/>
          <a:ext cx="1179000" cy="117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Smart Start: On-Site Session</a:t>
          </a:r>
        </a:p>
      </dsp:txBody>
      <dsp:txXfrm>
        <a:off x="1872326" y="2011221"/>
        <a:ext cx="1109936" cy="1109936"/>
      </dsp:txXfrm>
    </dsp:sp>
    <dsp:sp modelId="{FEF50D8D-309F-394D-A59F-AA2C303FDE79}">
      <dsp:nvSpPr>
        <dsp:cNvPr id="0" name=""/>
        <dsp:cNvSpPr/>
      </dsp:nvSpPr>
      <dsp:spPr>
        <a:xfrm>
          <a:off x="2973518" y="1699431"/>
          <a:ext cx="103038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973518" y="1756090"/>
        <a:ext cx="72127" cy="169979"/>
      </dsp:txXfrm>
    </dsp:sp>
    <dsp:sp modelId="{99D76E39-0792-4E4B-8DCD-17D1320796F9}">
      <dsp:nvSpPr>
        <dsp:cNvPr id="0" name=""/>
        <dsp:cNvSpPr/>
      </dsp:nvSpPr>
      <dsp:spPr>
        <a:xfrm>
          <a:off x="3164874" y="1251580"/>
          <a:ext cx="1179000" cy="11790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406446-E950-6D49-A3FE-A8A2DF05E835}">
      <dsp:nvSpPr>
        <dsp:cNvPr id="0" name=""/>
        <dsp:cNvSpPr/>
      </dsp:nvSpPr>
      <dsp:spPr>
        <a:xfrm>
          <a:off x="3285888" y="2008380"/>
          <a:ext cx="1179000" cy="117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Session I: Define Measure Analyze</a:t>
          </a:r>
        </a:p>
      </dsp:txBody>
      <dsp:txXfrm>
        <a:off x="3320420" y="2042912"/>
        <a:ext cx="1109936" cy="1109936"/>
      </dsp:txXfrm>
    </dsp:sp>
    <dsp:sp modelId="{75E7AED0-D7E9-C547-A8D9-CF2163A0B93D}">
      <dsp:nvSpPr>
        <dsp:cNvPr id="0" name=""/>
        <dsp:cNvSpPr/>
      </dsp:nvSpPr>
      <dsp:spPr>
        <a:xfrm rot="21510151">
          <a:off x="4649707" y="1672026"/>
          <a:ext cx="305989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649722" y="1729796"/>
        <a:ext cx="221000" cy="169979"/>
      </dsp:txXfrm>
    </dsp:sp>
    <dsp:sp modelId="{337DE204-4DE9-3941-BA7C-D1387175B1DF}">
      <dsp:nvSpPr>
        <dsp:cNvPr id="0" name=""/>
        <dsp:cNvSpPr/>
      </dsp:nvSpPr>
      <dsp:spPr>
        <a:xfrm>
          <a:off x="5217830" y="1197912"/>
          <a:ext cx="1179000" cy="11790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709F89-893D-F44B-8C87-B9FF56EFAF5F}">
      <dsp:nvSpPr>
        <dsp:cNvPr id="0" name=""/>
        <dsp:cNvSpPr/>
      </dsp:nvSpPr>
      <dsp:spPr>
        <a:xfrm>
          <a:off x="5506592" y="1954276"/>
          <a:ext cx="1179000" cy="117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Session II: Simulation Improve</a:t>
          </a:r>
        </a:p>
      </dsp:txBody>
      <dsp:txXfrm>
        <a:off x="5541124" y="1988808"/>
        <a:ext cx="1109936" cy="1109936"/>
      </dsp:txXfrm>
    </dsp:sp>
    <dsp:sp modelId="{22C98909-CFE6-1D49-9D18-30D2FCFAA8CE}">
      <dsp:nvSpPr>
        <dsp:cNvPr id="0" name=""/>
        <dsp:cNvSpPr/>
      </dsp:nvSpPr>
      <dsp:spPr>
        <a:xfrm rot="21515679">
          <a:off x="6748268" y="1618366"/>
          <a:ext cx="351596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6748281" y="1676067"/>
        <a:ext cx="266607" cy="169979"/>
      </dsp:txXfrm>
    </dsp:sp>
    <dsp:sp modelId="{40B7AFEF-B65F-0242-BD29-38EB453A0B4D}">
      <dsp:nvSpPr>
        <dsp:cNvPr id="0" name=""/>
        <dsp:cNvSpPr/>
      </dsp:nvSpPr>
      <dsp:spPr>
        <a:xfrm>
          <a:off x="7401089" y="1144350"/>
          <a:ext cx="1179000" cy="11790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BF06A4D-448C-7345-A066-8D6C4BB9FC08}">
      <dsp:nvSpPr>
        <dsp:cNvPr id="0" name=""/>
        <dsp:cNvSpPr/>
      </dsp:nvSpPr>
      <dsp:spPr>
        <a:xfrm>
          <a:off x="7653455" y="1984553"/>
          <a:ext cx="1179000" cy="117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Session III: Control Share/Report</a:t>
          </a:r>
        </a:p>
      </dsp:txBody>
      <dsp:txXfrm>
        <a:off x="7687987" y="2019085"/>
        <a:ext cx="1109936" cy="1109936"/>
      </dsp:txXfrm>
    </dsp:sp>
    <dsp:sp modelId="{97127E21-451E-514C-832C-129C73B6F65F}">
      <dsp:nvSpPr>
        <dsp:cNvPr id="0" name=""/>
        <dsp:cNvSpPr/>
      </dsp:nvSpPr>
      <dsp:spPr>
        <a:xfrm rot="173859">
          <a:off x="8776628" y="1636972"/>
          <a:ext cx="196916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8776666" y="1692138"/>
        <a:ext cx="137841" cy="169979"/>
      </dsp:txXfrm>
    </dsp:sp>
    <dsp:sp modelId="{036B8B57-A2D3-5748-A8CA-4B5DACEFC011}">
      <dsp:nvSpPr>
        <dsp:cNvPr id="0" name=""/>
        <dsp:cNvSpPr/>
      </dsp:nvSpPr>
      <dsp:spPr>
        <a:xfrm>
          <a:off x="9141988" y="1232468"/>
          <a:ext cx="1179000" cy="11790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3DCBA3-CFA4-BF4E-8AAB-98CE62A2D427}">
      <dsp:nvSpPr>
        <dsp:cNvPr id="0" name=""/>
        <dsp:cNvSpPr/>
      </dsp:nvSpPr>
      <dsp:spPr>
        <a:xfrm>
          <a:off x="9333918" y="1939868"/>
          <a:ext cx="1179000" cy="117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Report </a:t>
          </a:r>
        </a:p>
      </dsp:txBody>
      <dsp:txXfrm>
        <a:off x="9368450" y="1974400"/>
        <a:ext cx="1109936" cy="11099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D1D33-A972-483E-ADBB-7E8007B092F9}">
      <dsp:nvSpPr>
        <dsp:cNvPr id="0" name=""/>
        <dsp:cNvSpPr/>
      </dsp:nvSpPr>
      <dsp:spPr>
        <a:xfrm>
          <a:off x="7241" y="2100149"/>
          <a:ext cx="1582625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Introduction Webinar</a:t>
          </a:r>
        </a:p>
      </dsp:txBody>
      <dsp:txXfrm>
        <a:off x="36357" y="2129265"/>
        <a:ext cx="1524393" cy="935854"/>
      </dsp:txXfrm>
    </dsp:sp>
    <dsp:sp modelId="{1F93337B-932D-4E54-8F52-8B92D231DFCF}">
      <dsp:nvSpPr>
        <dsp:cNvPr id="0" name=""/>
        <dsp:cNvSpPr/>
      </dsp:nvSpPr>
      <dsp:spPr>
        <a:xfrm rot="13445">
          <a:off x="1541403" y="2405480"/>
          <a:ext cx="832489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541403" y="2483748"/>
        <a:ext cx="714742" cy="235495"/>
      </dsp:txXfrm>
    </dsp:sp>
    <dsp:sp modelId="{7E60DF0D-92DC-4F97-B849-12DF08D95F45}">
      <dsp:nvSpPr>
        <dsp:cNvPr id="0" name=""/>
        <dsp:cNvSpPr/>
      </dsp:nvSpPr>
      <dsp:spPr>
        <a:xfrm>
          <a:off x="2304003" y="2107793"/>
          <a:ext cx="898250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Launch</a:t>
          </a:r>
        </a:p>
      </dsp:txBody>
      <dsp:txXfrm>
        <a:off x="2330312" y="2134102"/>
        <a:ext cx="845632" cy="941468"/>
      </dsp:txXfrm>
    </dsp:sp>
    <dsp:sp modelId="{E51094B2-0E55-499E-8ED2-5C2633E919E8}">
      <dsp:nvSpPr>
        <dsp:cNvPr id="0" name=""/>
        <dsp:cNvSpPr/>
      </dsp:nvSpPr>
      <dsp:spPr>
        <a:xfrm>
          <a:off x="3240450" y="2408591"/>
          <a:ext cx="443353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240450" y="2487089"/>
        <a:ext cx="325606" cy="235495"/>
      </dsp:txXfrm>
    </dsp:sp>
    <dsp:sp modelId="{2C832C09-9756-446C-A378-B0317D69E68A}">
      <dsp:nvSpPr>
        <dsp:cNvPr id="0" name=""/>
        <dsp:cNvSpPr/>
      </dsp:nvSpPr>
      <dsp:spPr>
        <a:xfrm>
          <a:off x="3706860" y="2107793"/>
          <a:ext cx="1135644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700" b="1" kern="1200" dirty="0"/>
            <a:t>Smart Start </a:t>
          </a:r>
        </a:p>
        <a:p>
          <a:pPr marL="0" lvl="0" indent="0" algn="ctr" defTabSz="75565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700" b="1" kern="1200" dirty="0"/>
            <a:t>(on site)</a:t>
          </a:r>
        </a:p>
      </dsp:txBody>
      <dsp:txXfrm>
        <a:off x="3735976" y="2136909"/>
        <a:ext cx="1077412" cy="935854"/>
      </dsp:txXfrm>
    </dsp:sp>
    <dsp:sp modelId="{698DF999-4257-4DD0-BF5E-44CD862218BE}">
      <dsp:nvSpPr>
        <dsp:cNvPr id="0" name=""/>
        <dsp:cNvSpPr/>
      </dsp:nvSpPr>
      <dsp:spPr>
        <a:xfrm rot="21594200">
          <a:off x="4818157" y="2407315"/>
          <a:ext cx="425445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818157" y="2485912"/>
        <a:ext cx="307698" cy="235495"/>
      </dsp:txXfrm>
    </dsp:sp>
    <dsp:sp modelId="{7CF9CD6C-8EB3-439A-BABA-39A3848F45CA}">
      <dsp:nvSpPr>
        <dsp:cNvPr id="0" name=""/>
        <dsp:cNvSpPr/>
      </dsp:nvSpPr>
      <dsp:spPr>
        <a:xfrm>
          <a:off x="5208282" y="2105467"/>
          <a:ext cx="890116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Session</a:t>
          </a:r>
          <a:r>
            <a:rPr lang="en-US" sz="1700" kern="1200" dirty="0"/>
            <a:t> I</a:t>
          </a:r>
        </a:p>
      </dsp:txBody>
      <dsp:txXfrm>
        <a:off x="5234353" y="2131538"/>
        <a:ext cx="837974" cy="941944"/>
      </dsp:txXfrm>
    </dsp:sp>
    <dsp:sp modelId="{586D0A0E-41E6-4B39-9F2E-D5BA40AC1F65}">
      <dsp:nvSpPr>
        <dsp:cNvPr id="0" name=""/>
        <dsp:cNvSpPr/>
      </dsp:nvSpPr>
      <dsp:spPr>
        <a:xfrm rot="16508">
          <a:off x="6140070" y="2410650"/>
          <a:ext cx="852761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140071" y="2488865"/>
        <a:ext cx="735014" cy="235495"/>
      </dsp:txXfrm>
    </dsp:sp>
    <dsp:sp modelId="{8B21BA1A-DBAC-48C2-8953-00052DD67D6E}">
      <dsp:nvSpPr>
        <dsp:cNvPr id="0" name=""/>
        <dsp:cNvSpPr/>
      </dsp:nvSpPr>
      <dsp:spPr>
        <a:xfrm>
          <a:off x="7007238" y="2114106"/>
          <a:ext cx="890116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Session</a:t>
          </a:r>
          <a:r>
            <a:rPr lang="en-US" sz="1700" kern="1200" dirty="0"/>
            <a:t> II</a:t>
          </a:r>
        </a:p>
      </dsp:txBody>
      <dsp:txXfrm>
        <a:off x="7033309" y="2140177"/>
        <a:ext cx="837974" cy="941944"/>
      </dsp:txXfrm>
    </dsp:sp>
    <dsp:sp modelId="{BBE8DF3D-2CE1-4DCE-A619-4DD73D7E1952}">
      <dsp:nvSpPr>
        <dsp:cNvPr id="0" name=""/>
        <dsp:cNvSpPr/>
      </dsp:nvSpPr>
      <dsp:spPr>
        <a:xfrm rot="8071">
          <a:off x="7934307" y="2417150"/>
          <a:ext cx="949944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934307" y="2495510"/>
        <a:ext cx="832197" cy="235495"/>
      </dsp:txXfrm>
    </dsp:sp>
    <dsp:sp modelId="{E4502423-6C7F-492E-8842-EA6AD00CE86C}">
      <dsp:nvSpPr>
        <dsp:cNvPr id="0" name=""/>
        <dsp:cNvSpPr/>
      </dsp:nvSpPr>
      <dsp:spPr>
        <a:xfrm>
          <a:off x="8891383" y="2118529"/>
          <a:ext cx="890116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Session</a:t>
          </a:r>
          <a:r>
            <a:rPr lang="en-US" sz="1700" kern="1200" dirty="0"/>
            <a:t> III</a:t>
          </a:r>
        </a:p>
      </dsp:txBody>
      <dsp:txXfrm>
        <a:off x="8917454" y="2144600"/>
        <a:ext cx="837974" cy="941944"/>
      </dsp:txXfrm>
    </dsp:sp>
    <dsp:sp modelId="{C0097FDC-C2F1-4B8D-9E5B-0AB7D1731928}">
      <dsp:nvSpPr>
        <dsp:cNvPr id="0" name=""/>
        <dsp:cNvSpPr/>
      </dsp:nvSpPr>
      <dsp:spPr>
        <a:xfrm rot="21552308">
          <a:off x="9761261" y="2410982"/>
          <a:ext cx="353369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9761266" y="2490215"/>
        <a:ext cx="247358" cy="235495"/>
      </dsp:txXfrm>
    </dsp:sp>
    <dsp:sp modelId="{24367884-CF17-4FB9-8756-4881EEAE78D7}">
      <dsp:nvSpPr>
        <dsp:cNvPr id="0" name=""/>
        <dsp:cNvSpPr/>
      </dsp:nvSpPr>
      <dsp:spPr>
        <a:xfrm>
          <a:off x="10085280" y="2101232"/>
          <a:ext cx="995803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Final Report</a:t>
          </a:r>
        </a:p>
      </dsp:txBody>
      <dsp:txXfrm>
        <a:off x="10114396" y="2130348"/>
        <a:ext cx="937571" cy="9358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6C99B-D7C8-CD4B-A422-0D694FC4DF60}">
      <dsp:nvSpPr>
        <dsp:cNvPr id="0" name=""/>
        <dsp:cNvSpPr/>
      </dsp:nvSpPr>
      <dsp:spPr>
        <a:xfrm>
          <a:off x="1073" y="1467333"/>
          <a:ext cx="1348918" cy="64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DEFINE</a:t>
          </a:r>
        </a:p>
      </dsp:txBody>
      <dsp:txXfrm>
        <a:off x="1073" y="1467333"/>
        <a:ext cx="1348918" cy="432000"/>
      </dsp:txXfrm>
    </dsp:sp>
    <dsp:sp modelId="{052C1109-3CF4-6F40-8FA9-5A3A9BC158D7}">
      <dsp:nvSpPr>
        <dsp:cNvPr id="0" name=""/>
        <dsp:cNvSpPr/>
      </dsp:nvSpPr>
      <dsp:spPr>
        <a:xfrm>
          <a:off x="277357" y="1899333"/>
          <a:ext cx="1348918" cy="2052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Problem Statement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Process step affected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What your customer thinks</a:t>
          </a:r>
        </a:p>
      </dsp:txBody>
      <dsp:txXfrm>
        <a:off x="316865" y="1938841"/>
        <a:ext cx="1269902" cy="1972984"/>
      </dsp:txXfrm>
    </dsp:sp>
    <dsp:sp modelId="{59839537-0973-0E43-902D-C5EE70B8D336}">
      <dsp:nvSpPr>
        <dsp:cNvPr id="0" name=""/>
        <dsp:cNvSpPr/>
      </dsp:nvSpPr>
      <dsp:spPr>
        <a:xfrm>
          <a:off x="1554483" y="1515412"/>
          <a:ext cx="433521" cy="3358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554483" y="1582580"/>
        <a:ext cx="332769" cy="201505"/>
      </dsp:txXfrm>
    </dsp:sp>
    <dsp:sp modelId="{50EBF2B1-16D7-4D4E-BA19-A5B3DE394697}">
      <dsp:nvSpPr>
        <dsp:cNvPr id="0" name=""/>
        <dsp:cNvSpPr/>
      </dsp:nvSpPr>
      <dsp:spPr>
        <a:xfrm>
          <a:off x="2167956" y="1467333"/>
          <a:ext cx="1348918" cy="64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MEASURE</a:t>
          </a:r>
        </a:p>
      </dsp:txBody>
      <dsp:txXfrm>
        <a:off x="2167956" y="1467333"/>
        <a:ext cx="1348918" cy="432000"/>
      </dsp:txXfrm>
    </dsp:sp>
    <dsp:sp modelId="{A34F3EBE-23A6-554E-99B4-5E11896663AB}">
      <dsp:nvSpPr>
        <dsp:cNvPr id="0" name=""/>
        <dsp:cNvSpPr/>
      </dsp:nvSpPr>
      <dsp:spPr>
        <a:xfrm>
          <a:off x="2444241" y="1899333"/>
          <a:ext cx="1348918" cy="2052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Magnitude of problem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Aim Statement</a:t>
          </a:r>
        </a:p>
      </dsp:txBody>
      <dsp:txXfrm>
        <a:off x="2483749" y="1938841"/>
        <a:ext cx="1269902" cy="1972984"/>
      </dsp:txXfrm>
    </dsp:sp>
    <dsp:sp modelId="{90F7EB8C-2627-AA48-81F3-2EDDF1BCB524}">
      <dsp:nvSpPr>
        <dsp:cNvPr id="0" name=""/>
        <dsp:cNvSpPr/>
      </dsp:nvSpPr>
      <dsp:spPr>
        <a:xfrm>
          <a:off x="3721366" y="1515412"/>
          <a:ext cx="433521" cy="3358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721366" y="1582580"/>
        <a:ext cx="332769" cy="201505"/>
      </dsp:txXfrm>
    </dsp:sp>
    <dsp:sp modelId="{D940FB7D-8953-3E49-9A47-DA65E4A1338C}">
      <dsp:nvSpPr>
        <dsp:cNvPr id="0" name=""/>
        <dsp:cNvSpPr/>
      </dsp:nvSpPr>
      <dsp:spPr>
        <a:xfrm>
          <a:off x="4334840" y="1467333"/>
          <a:ext cx="1348918" cy="64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ANALYZE</a:t>
          </a:r>
        </a:p>
      </dsp:txBody>
      <dsp:txXfrm>
        <a:off x="4334840" y="1467333"/>
        <a:ext cx="1348918" cy="432000"/>
      </dsp:txXfrm>
    </dsp:sp>
    <dsp:sp modelId="{A26257F9-291C-7145-A1F3-1BE41AC3E429}">
      <dsp:nvSpPr>
        <dsp:cNvPr id="0" name=""/>
        <dsp:cNvSpPr/>
      </dsp:nvSpPr>
      <dsp:spPr>
        <a:xfrm>
          <a:off x="4611124" y="1899333"/>
          <a:ext cx="1348918" cy="2052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The root cause of the problem</a:t>
          </a:r>
        </a:p>
      </dsp:txBody>
      <dsp:txXfrm>
        <a:off x="4650632" y="1938841"/>
        <a:ext cx="1269902" cy="1972984"/>
      </dsp:txXfrm>
    </dsp:sp>
    <dsp:sp modelId="{9A6B214C-FE56-F84E-9B27-BF79ECE15775}">
      <dsp:nvSpPr>
        <dsp:cNvPr id="0" name=""/>
        <dsp:cNvSpPr/>
      </dsp:nvSpPr>
      <dsp:spPr>
        <a:xfrm>
          <a:off x="5888249" y="1515412"/>
          <a:ext cx="433521" cy="3358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5888249" y="1582580"/>
        <a:ext cx="332769" cy="201505"/>
      </dsp:txXfrm>
    </dsp:sp>
    <dsp:sp modelId="{CEFCBDAC-AE1E-9A48-AD51-BA083E1672CC}">
      <dsp:nvSpPr>
        <dsp:cNvPr id="0" name=""/>
        <dsp:cNvSpPr/>
      </dsp:nvSpPr>
      <dsp:spPr>
        <a:xfrm>
          <a:off x="6501723" y="1467333"/>
          <a:ext cx="1348918" cy="64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IMPROVE</a:t>
          </a:r>
        </a:p>
      </dsp:txBody>
      <dsp:txXfrm>
        <a:off x="6501723" y="1467333"/>
        <a:ext cx="1348918" cy="432000"/>
      </dsp:txXfrm>
    </dsp:sp>
    <dsp:sp modelId="{0436C5A1-94CA-304D-8D22-4AEA0E61474F}">
      <dsp:nvSpPr>
        <dsp:cNvPr id="0" name=""/>
        <dsp:cNvSpPr/>
      </dsp:nvSpPr>
      <dsp:spPr>
        <a:xfrm>
          <a:off x="6778007" y="1899333"/>
          <a:ext cx="1348918" cy="2052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???</a:t>
          </a:r>
        </a:p>
      </dsp:txBody>
      <dsp:txXfrm>
        <a:off x="6817515" y="1938841"/>
        <a:ext cx="1269902" cy="1972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0.372</cdr:x>
      <cdr:y>0.24654</cdr:y>
    </cdr:from>
    <cdr:to>
      <cdr:x>0.372</cdr:x>
      <cdr:y>0.6159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7C3F0354-3208-C144-AD37-222341895B1C}"/>
            </a:ext>
          </a:extLst>
        </cdr:cNvPr>
        <cdr:cNvCxnSpPr/>
      </cdr:nvCxnSpPr>
      <cdr:spPr>
        <a:xfrm xmlns:a="http://schemas.openxmlformats.org/drawingml/2006/main">
          <a:off x="1467815" y="615719"/>
          <a:ext cx="0" cy="922417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1C42D-3FDE-7146-8E0D-0F411D9D0C66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99401-F48A-7B45-A1DE-68B250899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71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does quality matter?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FEED2-1209-0348-B2A6-C924627F60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30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6323AE1-37DA-9148-8704-A8412CA4482C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59</a:t>
            </a:fld>
            <a:endParaRPr lang="en-US" alt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hangingPunct="1">
              <a:defRPr/>
            </a:pPr>
            <a:r>
              <a:rPr lang="en-US" altLang="en-US" dirty="0"/>
              <a:t>Just in Time training to accomplish deliverables</a:t>
            </a:r>
          </a:p>
        </p:txBody>
      </p:sp>
    </p:spTree>
    <p:extLst>
      <p:ext uri="{BB962C8B-B14F-4D97-AF65-F5344CB8AC3E}">
        <p14:creationId xmlns:p14="http://schemas.microsoft.com/office/powerpoint/2010/main" val="3818033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does quality matter?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FEED2-1209-0348-B2A6-C924627F60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76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these three components - Moving to How QI achieved…focus on these three components to share some examples of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AE1E7-B30B-B441-A0A2-2A2F842328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15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does quality matter?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FEED2-1209-0348-B2A6-C924627F60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24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elements of a learning collaborative</a:t>
            </a:r>
          </a:p>
          <a:p>
            <a:pPr marL="228600" indent="-228600">
              <a:buAutoNum type="arabicParenR"/>
            </a:pPr>
            <a:r>
              <a:rPr lang="en-US" dirty="0"/>
              <a:t>Focused on one opportunity</a:t>
            </a:r>
          </a:p>
          <a:p>
            <a:pPr marL="228600" indent="-228600">
              <a:buAutoNum type="arabicParenR"/>
            </a:pPr>
            <a:r>
              <a:rPr lang="en-US" dirty="0"/>
              <a:t>Expertise</a:t>
            </a:r>
          </a:p>
          <a:p>
            <a:pPr marL="228600" indent="-228600">
              <a:buAutoNum type="arabicParenR"/>
            </a:pPr>
            <a:r>
              <a:rPr lang="en-US" dirty="0"/>
              <a:t>Learn from each other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1D45D-2DC2-BF42-B45B-E361148FBB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78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the concept - Change must be made as easy as possible. Share the story of the Staples</a:t>
            </a:r>
            <a:r>
              <a:rPr lang="en-US" baseline="0" dirty="0"/>
              <a:t> ”Easy” button and Amazon “1-Click” </a:t>
            </a:r>
            <a:r>
              <a:rPr lang="mr-IN" baseline="0" dirty="0"/>
              <a:t>–</a:t>
            </a:r>
            <a:r>
              <a:rPr lang="en-US" baseline="0" dirty="0"/>
              <a:t> marketing master pieces that make buying easy, eliminating extra steps.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1D45D-2DC2-BF42-B45B-E361148FBB2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05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1D45D-2DC2-BF42-B45B-E361148FBB2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99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elements of a learning collaborative</a:t>
            </a:r>
          </a:p>
          <a:p>
            <a:pPr marL="228600" indent="-228600">
              <a:buAutoNum type="arabicParenR"/>
            </a:pPr>
            <a:r>
              <a:rPr lang="en-US" dirty="0"/>
              <a:t>Focused on one opportunity</a:t>
            </a:r>
          </a:p>
          <a:p>
            <a:pPr marL="228600" indent="-228600">
              <a:buAutoNum type="arabicParenR"/>
            </a:pPr>
            <a:r>
              <a:rPr lang="en-US" dirty="0"/>
              <a:t>Expertise</a:t>
            </a:r>
          </a:p>
          <a:p>
            <a:pPr marL="228600" indent="-228600">
              <a:buAutoNum type="arabicParenR"/>
            </a:pPr>
            <a:r>
              <a:rPr lang="en-US" dirty="0"/>
              <a:t>Learn from each other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1D45D-2DC2-BF42-B45B-E361148FBB2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27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Still the collaborative model – learning sessions and action periods, but Shortened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3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960A1-C8F5-9147-B003-0DAEA4082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CFCA6-3DE1-164B-9563-F8A6B6711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8C1FE-4587-1C45-902B-969BE6060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9AD8-0FB1-7946-AC4B-D477993B2BF5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8F593-D5C9-9B49-8EDF-D2787635F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EF2F4-C747-E948-9489-BF1B3CB7C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89EB-03EA-A34F-B4EA-609814B8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42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63B1A-65BE-CA46-9529-0C6402930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F315D-B622-EB4D-AE5C-00ACBD799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73701-9749-3E47-A05A-FD6AC5A2A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9AD8-0FB1-7946-AC4B-D477993B2BF5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4902A-C1F5-014E-83BA-338B9B96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455B7-DB47-784D-8887-026B3F901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89EB-03EA-A34F-B4EA-609814B8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7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37632B-2D64-2A4A-A462-84D3A7911F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C454E2-45BB-8749-A6A7-280701ECE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805E0-94EC-2A4A-A5AE-C08D499CF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9AD8-0FB1-7946-AC4B-D477993B2BF5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023D5-6CED-CA41-911F-2CEC623C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F922F-18E5-F747-8E0A-8279A5193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89EB-03EA-A34F-B4EA-609814B8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36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19201" y="1025526"/>
            <a:ext cx="10361084" cy="2144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CP1000000-</a:t>
            </a:r>
            <a:fld id="{04D1293D-2829-AE43-B4A7-BF4BC339A4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0270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FE60D-BF7D-4F44-A6C3-2A878FB91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C8942-10F5-B64B-8391-76816BD70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C12DF-A81A-BF47-8F52-31ADED295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9AD8-0FB1-7946-AC4B-D477993B2BF5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4EBDF-01DA-4540-9D6D-A5A5DC256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10C8E-E0B8-6342-8452-26986FDE3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89EB-03EA-A34F-B4EA-609814B8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77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5C9BD-497B-9A41-8337-29C88F61F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1E1AA-B729-6247-B657-75D71BFF3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4B9EA-D166-EB4D-A038-5F9A78B5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9AD8-0FB1-7946-AC4B-D477993B2BF5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B42B0-9BE3-D744-9AE9-9C300B4F5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68B3D-558B-124B-B5F1-365A91229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89EB-03EA-A34F-B4EA-609814B8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25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9F830-9F41-5149-80C6-CACF4425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EF65D-143B-6240-A667-C032E7C015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465C6-96FE-9A40-8BC4-2A1805212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682BD-4058-E049-9EA7-B0130A588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9AD8-0FB1-7946-AC4B-D477993B2BF5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127CC0-35F6-FC4F-82DA-7D18EEC7A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7B9BCF-4184-7745-B638-35A48E0C9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89EB-03EA-A34F-B4EA-609814B8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92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DA73A-83B9-6B41-BF39-DCD90C47C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81712-47E8-0E47-ABD7-6A5B8D4F6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75FA5-A107-EF4B-8F28-BABF45AD9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B34C33-1413-A146-ACAD-B4A43601A3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5CF597-FADF-C646-9843-42ACA5817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C859EE-AC26-8C4E-B686-2AABCD4D3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9AD8-0FB1-7946-AC4B-D477993B2BF5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65734C-5AC6-0B49-9F94-8A77AE036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129015-AB99-FC44-B592-01A740401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89EB-03EA-A34F-B4EA-609814B8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97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B598D-574A-A748-8CB5-654A218FB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B4BAD3-C5D1-9246-9EA5-D72E5AA3E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9AD8-0FB1-7946-AC4B-D477993B2BF5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2D2C6E-8AB1-EA49-881E-8D28E9FED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D766FD-6EBF-F544-BEC7-B5D319696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89EB-03EA-A34F-B4EA-609814B8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49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0D4709-F33F-DC45-8ADC-4C3A4B2A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9AD8-0FB1-7946-AC4B-D477993B2BF5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95861B-E424-0A44-B474-46C9C5327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35DCD-C644-4C41-8B57-E3FADD725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89EB-03EA-A34F-B4EA-609814B8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7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E01E5-CE7B-6345-8E8C-78A4B4FA3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6CD33-23FA-A94A-AF7D-8D9BC41A4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AD97AD-32B8-3E40-913A-F13D34E77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F76B7-76F2-D14A-94EA-743CE6754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9AD8-0FB1-7946-AC4B-D477993B2BF5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DB5AA8-D4C1-5C4C-8D45-D7821EB27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277971-333E-3A42-B3E7-F92887776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89EB-03EA-A34F-B4EA-609814B8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93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F837-39C8-3C4C-A9D9-B9CF5D465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7366B9-ABB3-9547-A279-FE3AB082A8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C58642-2408-8345-B0FB-8B3856A3B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D0A15-7E81-8846-9A22-D32D0165E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9AD8-0FB1-7946-AC4B-D477993B2BF5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F64DC-13D4-BD48-82E9-CA577AC0B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DC41A-3D65-1148-AEA5-AC958B7E0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89EB-03EA-A34F-B4EA-609814B8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06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A5C67F-D86E-884D-9F5D-BDE0A96C6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8D61A1-1B7C-724B-B94E-343B629AB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9A0AD-D48D-E34F-92FD-3652486E7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E9AD8-0FB1-7946-AC4B-D477993B2BF5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472D1-4475-C14E-AC8B-A6728548E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796FA-117F-2742-B9C1-ED965CD6B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D89EB-03EA-A34F-B4EA-609814B8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5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ncbi.nlm.nih.gov/pmc/articles/PMC246492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chart" Target="../charts/chart6.xml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chart" Target="../charts/chart5.xml"/><Relationship Id="rId5" Type="http://schemas.openxmlformats.org/officeDocument/2006/relationships/chart" Target="../charts/chart2.xml"/><Relationship Id="rId10" Type="http://schemas.openxmlformats.org/officeDocument/2006/relationships/chart" Target="../charts/chart4.xml"/><Relationship Id="rId4" Type="http://schemas.openxmlformats.org/officeDocument/2006/relationships/image" Target="../media/image17.png"/><Relationship Id="rId9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(null)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bi.nlm.nih.gov/pmc/articles/PMC2464920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A7DD5-4410-1249-BEA2-FB9D95F6CC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LARC</a:t>
            </a:r>
            <a:br>
              <a:rPr lang="en-US" dirty="0"/>
            </a:br>
            <a:r>
              <a:rPr lang="en-US" sz="4400" dirty="0"/>
              <a:t>Where are we now?</a:t>
            </a:r>
            <a:br>
              <a:rPr lang="en-US" sz="4400" dirty="0"/>
            </a:br>
            <a:r>
              <a:rPr lang="en-US" sz="4400" dirty="0"/>
              <a:t>Where are we going next?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71C3FA-51D4-0C4A-AB77-FFEBF89EA1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LARC Learning Session #2</a:t>
            </a:r>
          </a:p>
          <a:p>
            <a:r>
              <a:rPr lang="en-US" dirty="0"/>
              <a:t>Rainbow Towers</a:t>
            </a:r>
          </a:p>
          <a:p>
            <a:r>
              <a:rPr lang="en-US" dirty="0"/>
              <a:t>29 January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09AFBB-DF7A-4444-9D96-334EF31372F6}"/>
              </a:ext>
            </a:extLst>
          </p:cNvPr>
          <p:cNvSpPr txBox="1"/>
          <p:nvPr/>
        </p:nvSpPr>
        <p:spPr>
          <a:xfrm>
            <a:off x="8305839" y="5735637"/>
            <a:ext cx="3610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Barbara Chase McKinney, MD, MPH</a:t>
            </a:r>
          </a:p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LARC Global Health Consultant</a:t>
            </a:r>
          </a:p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@</a:t>
            </a:r>
            <a:r>
              <a:rPr lang="en-US" b="1" i="1" dirty="0" err="1">
                <a:solidFill>
                  <a:schemeClr val="accent1">
                    <a:lumMod val="50000"/>
                  </a:schemeClr>
                </a:solidFill>
              </a:rPr>
              <a:t>BCMcKinneyMD</a:t>
            </a:r>
            <a:endParaRPr lang="en-US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1F3DCC-90BB-EB48-914E-62562AAB0F38}"/>
              </a:ext>
            </a:extLst>
          </p:cNvPr>
          <p:cNvGrpSpPr/>
          <p:nvPr/>
        </p:nvGrpSpPr>
        <p:grpSpPr>
          <a:xfrm>
            <a:off x="4622139" y="5349875"/>
            <a:ext cx="2947722" cy="1356600"/>
            <a:chOff x="3924507" y="2906308"/>
            <a:chExt cx="2947722" cy="1356600"/>
          </a:xfrm>
        </p:grpSpPr>
        <p:pic>
          <p:nvPicPr>
            <p:cNvPr id="6" name="Picture 5" descr="Home Page - &lt;strong&gt;Collaborative&lt;/strong&gt; Practice Solutions">
              <a:extLst>
                <a:ext uri="{FF2B5EF4-FFF2-40B4-BE49-F238E27FC236}">
                  <a16:creationId xmlns:a16="http://schemas.microsoft.com/office/drawing/2014/main" id="{1C98A1BC-3497-6548-9149-1127E6BD8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75"/>
            <a:stretch/>
          </p:blipFill>
          <p:spPr>
            <a:xfrm>
              <a:off x="3924507" y="2906308"/>
              <a:ext cx="2947722" cy="13566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FBE828A-98E9-1747-BD68-C9E5236FDB7C}"/>
                </a:ext>
              </a:extLst>
            </p:cNvPr>
            <p:cNvSpPr txBox="1"/>
            <p:nvPr/>
          </p:nvSpPr>
          <p:spPr>
            <a:xfrm>
              <a:off x="5013386" y="3385802"/>
              <a:ext cx="872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LARC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2744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980CD-F851-B641-9515-6F8C7A191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What is “quality improvement” and how can it </a:t>
            </a:r>
            <a:r>
              <a:rPr lang="en-US" b="1" dirty="0"/>
              <a:t>transform</a:t>
            </a:r>
            <a:r>
              <a:rPr lang="en-US" dirty="0"/>
              <a:t> healthcare?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24830-E3B7-2E44-9541-4DE6A0558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35" y="1330910"/>
            <a:ext cx="7576530" cy="538074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DB0F2C-187D-BF4D-A526-B92BEBAD79A9}"/>
              </a:ext>
            </a:extLst>
          </p:cNvPr>
          <p:cNvSpPr txBox="1"/>
          <p:nvPr/>
        </p:nvSpPr>
        <p:spPr>
          <a:xfrm>
            <a:off x="10144551" y="5899075"/>
            <a:ext cx="1773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Qual Saf Health Care</a:t>
            </a:r>
            <a:r>
              <a:rPr lang="en-US" sz="1400" dirty="0"/>
              <a:t>. </a:t>
            </a:r>
          </a:p>
          <a:p>
            <a:r>
              <a:rPr lang="en-US" sz="1400" dirty="0"/>
              <a:t>2007 Feb; 16(1): 2–3.</a:t>
            </a:r>
          </a:p>
        </p:txBody>
      </p:sp>
    </p:spTree>
    <p:extLst>
      <p:ext uri="{BB962C8B-B14F-4D97-AF65-F5344CB8AC3E}">
        <p14:creationId xmlns:p14="http://schemas.microsoft.com/office/powerpoint/2010/main" val="3620909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165600" cy="1666875"/>
          </a:xfrm>
        </p:spPr>
        <p:txBody>
          <a:bodyPr>
            <a:normAutofit/>
          </a:bodyPr>
          <a:lstStyle/>
          <a:p>
            <a:r>
              <a:rPr lang="en-US" dirty="0"/>
              <a:t>It is all about CHANGE!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239729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542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165600" cy="1666875"/>
          </a:xfrm>
        </p:spPr>
        <p:txBody>
          <a:bodyPr>
            <a:normAutofit fontScale="90000"/>
          </a:bodyPr>
          <a:lstStyle/>
          <a:p>
            <a:r>
              <a:rPr lang="en-US" dirty="0"/>
              <a:t>Quality Improvement</a:t>
            </a:r>
            <a:br>
              <a:rPr lang="en-US" dirty="0"/>
            </a:br>
            <a:r>
              <a:rPr lang="en-US" dirty="0"/>
              <a:t>Overview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239729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963" y="80962"/>
            <a:ext cx="4368799" cy="3357734"/>
          </a:xfrm>
          <a:prstGeom prst="rect">
            <a:avLst/>
          </a:prstGeom>
        </p:spPr>
      </p:pic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0" y="5751514"/>
            <a:ext cx="11582400" cy="1084261"/>
            <a:chOff x="45" y="762"/>
            <a:chExt cx="5649" cy="683"/>
          </a:xfrm>
        </p:grpSpPr>
        <p:sp>
          <p:nvSpPr>
            <p:cNvPr id="7" name="Freeform 3"/>
            <p:cNvSpPr>
              <a:spLocks/>
            </p:cNvSpPr>
            <p:nvPr/>
          </p:nvSpPr>
          <p:spPr bwMode="blackWhite">
            <a:xfrm>
              <a:off x="45" y="778"/>
              <a:ext cx="714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blackWhite">
            <a:xfrm>
              <a:off x="263" y="1040"/>
              <a:ext cx="40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Define</a:t>
              </a: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blackWhite">
            <a:xfrm>
              <a:off x="738" y="762"/>
              <a:ext cx="737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blackWhite">
            <a:xfrm>
              <a:off x="867" y="1040"/>
              <a:ext cx="5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Measure</a:t>
              </a: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blackWhite">
            <a:xfrm>
              <a:off x="1470" y="770"/>
              <a:ext cx="715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blackWhite">
            <a:xfrm>
              <a:off x="1618" y="1040"/>
              <a:ext cx="57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Analyze</a:t>
              </a: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blackWhite">
            <a:xfrm>
              <a:off x="3380" y="762"/>
              <a:ext cx="1093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blackWhite">
            <a:xfrm>
              <a:off x="3664" y="1000"/>
              <a:ext cx="48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Improve</a:t>
              </a: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blackWhite">
            <a:xfrm>
              <a:off x="4601" y="778"/>
              <a:ext cx="1093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blackWhite">
            <a:xfrm>
              <a:off x="4857" y="1000"/>
              <a:ext cx="44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Control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159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9600" dirty="0"/>
              <a:t>WHY</a:t>
            </a:r>
          </a:p>
          <a:p>
            <a:pPr marL="0" indent="0" algn="ctr">
              <a:buNone/>
            </a:pPr>
            <a:r>
              <a:rPr lang="en-US" sz="9600" dirty="0"/>
              <a:t>LARC</a:t>
            </a:r>
          </a:p>
        </p:txBody>
      </p:sp>
    </p:spTree>
    <p:extLst>
      <p:ext uri="{BB962C8B-B14F-4D97-AF65-F5344CB8AC3E}">
        <p14:creationId xmlns:p14="http://schemas.microsoft.com/office/powerpoint/2010/main" val="17879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3438525"/>
          </a:xfrm>
        </p:spPr>
        <p:txBody>
          <a:bodyPr>
            <a:noAutofit/>
          </a:bodyPr>
          <a:lstStyle/>
          <a:p>
            <a:pPr algn="ctr"/>
            <a:r>
              <a:rPr lang="en-US" sz="8000" dirty="0"/>
              <a:t>The great aim of education is not knowledge, </a:t>
            </a:r>
            <a:br>
              <a:rPr lang="en-US" sz="8000" dirty="0"/>
            </a:br>
            <a:r>
              <a:rPr lang="en-US" sz="8000" dirty="0"/>
              <a:t>but </a:t>
            </a:r>
            <a:r>
              <a:rPr lang="en-US" sz="8000" b="1" i="1" dirty="0"/>
              <a:t>action</a:t>
            </a:r>
            <a:r>
              <a:rPr lang="en-US" sz="8000" dirty="0"/>
              <a:t>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5148263"/>
            <a:ext cx="10515600" cy="1500187"/>
          </a:xfrm>
        </p:spPr>
        <p:txBody>
          <a:bodyPr/>
          <a:lstStyle/>
          <a:p>
            <a:pPr algn="ctr"/>
            <a:r>
              <a:rPr lang="en-US" dirty="0"/>
              <a:t>Herbert Spencer</a:t>
            </a:r>
          </a:p>
        </p:txBody>
      </p:sp>
    </p:spTree>
    <p:extLst>
      <p:ext uri="{BB962C8B-B14F-4D97-AF65-F5344CB8AC3E}">
        <p14:creationId xmlns:p14="http://schemas.microsoft.com/office/powerpoint/2010/main" val="675620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LARC = </a:t>
            </a:r>
            <a:r>
              <a:rPr lang="en-US" b="1" dirty="0"/>
              <a:t>ACTION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ightning Bolt 5"/>
          <p:cNvSpPr/>
          <p:nvPr/>
        </p:nvSpPr>
        <p:spPr>
          <a:xfrm>
            <a:off x="5430392" y="5027881"/>
            <a:ext cx="914400" cy="91440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ghtning Bolt 6"/>
          <p:cNvSpPr/>
          <p:nvPr/>
        </p:nvSpPr>
        <p:spPr>
          <a:xfrm>
            <a:off x="7714898" y="5027881"/>
            <a:ext cx="914400" cy="91440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28640" y="5975680"/>
            <a:ext cx="1285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Preparation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53185" y="5992297"/>
            <a:ext cx="15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Project Outline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70255" y="5992297"/>
            <a:ext cx="1448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Action Period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67646" y="5992297"/>
            <a:ext cx="1448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Action Period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37036" y="2573712"/>
            <a:ext cx="1081835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 Months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86431" y="2573712"/>
            <a:ext cx="886461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1 Week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53212" y="2536598"/>
            <a:ext cx="1256562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2-3 months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35033" y="2550627"/>
            <a:ext cx="1256562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2-3 months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16854" y="2550627"/>
            <a:ext cx="992066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Month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12686" y="5992297"/>
            <a:ext cx="196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Report </a:t>
            </a:r>
            <a:r>
              <a:rPr lang="en-US" dirty="0"/>
              <a:t>Completion</a:t>
            </a:r>
          </a:p>
        </p:txBody>
      </p:sp>
      <p:sp>
        <p:nvSpPr>
          <p:cNvPr id="11" name="Vertical Scroll 10"/>
          <p:cNvSpPr/>
          <p:nvPr/>
        </p:nvSpPr>
        <p:spPr>
          <a:xfrm>
            <a:off x="9744018" y="5102081"/>
            <a:ext cx="836896" cy="890216"/>
          </a:xfrm>
          <a:prstGeom prst="verticalScrol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Vertical Scroll 21"/>
          <p:cNvSpPr/>
          <p:nvPr/>
        </p:nvSpPr>
        <p:spPr>
          <a:xfrm>
            <a:off x="3547753" y="5102081"/>
            <a:ext cx="847847" cy="894835"/>
          </a:xfrm>
          <a:prstGeom prst="verticalScroll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Callout 22"/>
          <p:cNvSpPr/>
          <p:nvPr/>
        </p:nvSpPr>
        <p:spPr>
          <a:xfrm>
            <a:off x="1801654" y="5194983"/>
            <a:ext cx="914400" cy="61264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1095016" y="2273628"/>
            <a:ext cx="926344" cy="92333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Total</a:t>
            </a:r>
          </a:p>
          <a:p>
            <a:r>
              <a:rPr lang="en-US" b="1" dirty="0"/>
              <a:t>= 6-9 </a:t>
            </a:r>
          </a:p>
          <a:p>
            <a:r>
              <a:rPr lang="en-US" b="1" dirty="0"/>
              <a:t>Months</a:t>
            </a: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8249C2E6-804E-B649-9E32-4BC8B617563D}"/>
              </a:ext>
            </a:extLst>
          </p:cNvPr>
          <p:cNvSpPr/>
          <p:nvPr/>
        </p:nvSpPr>
        <p:spPr>
          <a:xfrm>
            <a:off x="5140946" y="4805773"/>
            <a:ext cx="1631141" cy="1358615"/>
          </a:xfrm>
          <a:prstGeom prst="donut">
            <a:avLst>
              <a:gd name="adj" fmla="val 1495"/>
            </a:avLst>
          </a:prstGeom>
          <a:solidFill>
            <a:srgbClr val="C00000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nut 20">
            <a:extLst>
              <a:ext uri="{FF2B5EF4-FFF2-40B4-BE49-F238E27FC236}">
                <a16:creationId xmlns:a16="http://schemas.microsoft.com/office/drawing/2014/main" id="{6D234AEE-543C-234C-B651-C69673BB0290}"/>
              </a:ext>
            </a:extLst>
          </p:cNvPr>
          <p:cNvSpPr/>
          <p:nvPr/>
        </p:nvSpPr>
        <p:spPr>
          <a:xfrm>
            <a:off x="7317429" y="4828339"/>
            <a:ext cx="1631141" cy="1358615"/>
          </a:xfrm>
          <a:prstGeom prst="donut">
            <a:avLst>
              <a:gd name="adj" fmla="val 1495"/>
            </a:avLst>
          </a:prstGeom>
          <a:solidFill>
            <a:srgbClr val="C00000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19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567" y="1347537"/>
            <a:ext cx="11353801" cy="107482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Purpose/Expectations: </a:t>
            </a:r>
            <a:br>
              <a:rPr lang="en-US" sz="5400" b="1" dirty="0"/>
            </a:br>
            <a:r>
              <a:rPr lang="en-US" sz="5400" b="1" dirty="0"/>
              <a:t>To create an </a:t>
            </a:r>
            <a:r>
              <a:rPr lang="en-US" sz="5400" b="1" dirty="0">
                <a:solidFill>
                  <a:srgbClr val="FF0000"/>
                </a:solidFill>
              </a:rPr>
              <a:t>improvement</a:t>
            </a:r>
            <a:r>
              <a:rPr lang="en-US" sz="5400" b="1" dirty="0"/>
              <a:t> </a:t>
            </a:r>
            <a:r>
              <a:rPr lang="en-US" sz="5400" b="1" dirty="0">
                <a:solidFill>
                  <a:srgbClr val="FF0000"/>
                </a:solidFill>
              </a:rPr>
              <a:t>culture</a:t>
            </a:r>
            <a:r>
              <a:rPr lang="en-US" sz="5400" b="1" dirty="0"/>
              <a:t> where team members </a:t>
            </a:r>
            <a:r>
              <a:rPr lang="en-US" sz="5400" b="1" u="sng" dirty="0"/>
              <a:t>understand</a:t>
            </a:r>
            <a:r>
              <a:rPr lang="en-US" sz="5400" b="1" dirty="0"/>
              <a:t> and </a:t>
            </a:r>
            <a:r>
              <a:rPr lang="en-US" sz="5400" b="1" u="sng" dirty="0"/>
              <a:t>utilize</a:t>
            </a:r>
            <a:r>
              <a:rPr lang="en-US" sz="5400" b="1" dirty="0"/>
              <a:t> </a:t>
            </a:r>
            <a:r>
              <a:rPr lang="en-US" sz="5400" b="1" i="1" dirty="0"/>
              <a:t>practical QI tools</a:t>
            </a:r>
            <a:r>
              <a:rPr lang="en-US" sz="5400" b="1" dirty="0"/>
              <a:t>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60295"/>
            <a:ext cx="10515600" cy="3497179"/>
          </a:xfrm>
        </p:spPr>
        <p:txBody>
          <a:bodyPr>
            <a:normAutofit fontScale="92500"/>
          </a:bodyPr>
          <a:lstStyle/>
          <a:p>
            <a:pPr>
              <a:buFont typeface="Arial" charset="0"/>
              <a:buChar char="•"/>
            </a:pPr>
            <a:endParaRPr lang="en-US" sz="4800" dirty="0"/>
          </a:p>
          <a:p>
            <a:pPr algn="ctr">
              <a:buFont typeface="Arial" charset="0"/>
              <a:buChar char="•"/>
            </a:pPr>
            <a:r>
              <a:rPr lang="en-US" sz="4800" dirty="0"/>
              <a:t>to successfully complete a QI project </a:t>
            </a:r>
          </a:p>
          <a:p>
            <a:pPr marL="0" indent="0" algn="ctr">
              <a:buNone/>
            </a:pPr>
            <a:r>
              <a:rPr lang="en-US" sz="4800" u="sng" dirty="0"/>
              <a:t>and</a:t>
            </a:r>
            <a:r>
              <a:rPr lang="en-US" sz="4800" dirty="0"/>
              <a:t> </a:t>
            </a:r>
          </a:p>
          <a:p>
            <a:pPr algn="ctr">
              <a:buFont typeface="Arial" charset="0"/>
              <a:buChar char="•"/>
            </a:pPr>
            <a:r>
              <a:rPr lang="en-US" sz="4800" dirty="0"/>
              <a:t>to make continuous process improvement the way you work for the future!</a:t>
            </a:r>
          </a:p>
        </p:txBody>
      </p:sp>
    </p:spTree>
    <p:extLst>
      <p:ext uri="{BB962C8B-B14F-4D97-AF65-F5344CB8AC3E}">
        <p14:creationId xmlns:p14="http://schemas.microsoft.com/office/powerpoint/2010/main" val="917336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 Improvement in your DNA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010" y="1690688"/>
            <a:ext cx="9453980" cy="536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69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29747" y="51066"/>
            <a:ext cx="3762103" cy="3311434"/>
          </a:xfrm>
          <a:prstGeom prst="rect">
            <a:avLst/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95502" y="51066"/>
            <a:ext cx="3762103" cy="3311434"/>
          </a:xfrm>
          <a:prstGeom prst="rect">
            <a:avLst/>
          </a:prstGeom>
          <a:solidFill>
            <a:srgbClr val="E0E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4413392" y="979542"/>
          <a:ext cx="3446093" cy="2382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Rectangle 21"/>
          <p:cNvSpPr/>
          <p:nvPr/>
        </p:nvSpPr>
        <p:spPr>
          <a:xfrm>
            <a:off x="4288483" y="59632"/>
            <a:ext cx="3762103" cy="840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 descr="&lt;strong&gt;Malawi&lt;/strong&gt; - Free Country Flags, All the flags in the worl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650" y="139165"/>
            <a:ext cx="649168" cy="429556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4381288" y="568721"/>
            <a:ext cx="661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Malawi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72641" y="59632"/>
            <a:ext cx="2924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increase the percentage of viral load tests ordered for eligible patients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(July 2016)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June 2017 in CPN, CCR, and ARV clinics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9746" y="59632"/>
            <a:ext cx="3762103" cy="840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File:Flag of &lt;strong&gt;Kenya&lt;/strong&gt;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856" y="139165"/>
            <a:ext cx="723126" cy="48208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8497361" y="588825"/>
            <a:ext cx="569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Kenya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201730" y="102255"/>
            <a:ext cx="2924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increase the percentage of patients with viral load results placed in their files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(October 2016)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June 2017</a:t>
            </a:r>
          </a:p>
        </p:txBody>
      </p:sp>
      <p:graphicFrame>
        <p:nvGraphicFramePr>
          <p:cNvPr id="30" name="Chart 29"/>
          <p:cNvGraphicFramePr>
            <a:graphicFrameLocks/>
          </p:cNvGraphicFramePr>
          <p:nvPr/>
        </p:nvGraphicFramePr>
        <p:xfrm>
          <a:off x="8475120" y="865823"/>
          <a:ext cx="3616730" cy="2311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0330932" y="3080307"/>
            <a:ext cx="773486" cy="2975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Nationwide HCW strike</a:t>
            </a:r>
          </a:p>
        </p:txBody>
      </p:sp>
      <p:cxnSp>
        <p:nvCxnSpPr>
          <p:cNvPr id="36" name="Straight Arrow Connector 35"/>
          <p:cNvCxnSpPr>
            <a:stCxn id="35" idx="0"/>
          </p:cNvCxnSpPr>
          <p:nvPr/>
        </p:nvCxnSpPr>
        <p:spPr>
          <a:xfrm flipH="1" flipV="1">
            <a:off x="10515600" y="2101206"/>
            <a:ext cx="202075" cy="97910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35614" y="3481833"/>
            <a:ext cx="3762103" cy="3311434"/>
          </a:xfrm>
          <a:prstGeom prst="rect">
            <a:avLst/>
          </a:prstGeom>
          <a:solidFill>
            <a:srgbClr val="FFF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297085" y="3481833"/>
            <a:ext cx="3762103" cy="3311434"/>
          </a:xfrm>
          <a:prstGeom prst="rect">
            <a:avLst/>
          </a:prstGeom>
          <a:solidFill>
            <a:srgbClr val="E5D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262840" y="3481833"/>
            <a:ext cx="3762103" cy="3311434"/>
          </a:xfrm>
          <a:prstGeom prst="rect">
            <a:avLst/>
          </a:prstGeom>
          <a:solidFill>
            <a:srgbClr val="E6F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42633" y="3481833"/>
            <a:ext cx="3762103" cy="840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211651" y="3488904"/>
            <a:ext cx="2772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increase the percentage of high viral load patients with documented timely follow-up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(average from Dec’15 to June ‘16)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June 2017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255821" y="3490399"/>
            <a:ext cx="3762103" cy="840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39979" y="3490399"/>
            <a:ext cx="2924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increase the percentage of high VL patients with a documented return visit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(Oct 2016)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June 2017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297084" y="3490399"/>
            <a:ext cx="3762103" cy="840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130737" y="3477487"/>
            <a:ext cx="30062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increase the percentage of high VL patients 1) contacted ≤ 1 week after results receipt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2) initiated with IAC ≤ 1 month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between June 2016 and June 2017 </a:t>
            </a:r>
          </a:p>
        </p:txBody>
      </p:sp>
      <p:pic>
        <p:nvPicPr>
          <p:cNvPr id="68" name="Picture 67" descr="File:Flag of &lt;strong&gt;Swaziland&lt;/strong&gt;.svg - WikiVisuall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9" y="3538409"/>
            <a:ext cx="690090" cy="46028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69" name="TextBox 68"/>
          <p:cNvSpPr txBox="1"/>
          <p:nvPr/>
        </p:nvSpPr>
        <p:spPr>
          <a:xfrm>
            <a:off x="243396" y="3998693"/>
            <a:ext cx="824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Swaziland</a:t>
            </a:r>
          </a:p>
        </p:txBody>
      </p:sp>
      <p:pic>
        <p:nvPicPr>
          <p:cNvPr id="70" name="Picture 69" descr="File:Flag of &lt;strong&gt;Tanzania&lt;/strong&gt;.svg - Wikivoyage, guida turistica di viaggi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21" y="3553836"/>
            <a:ext cx="690695" cy="46028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71" name="TextBox 70"/>
          <p:cNvSpPr txBox="1"/>
          <p:nvPr/>
        </p:nvSpPr>
        <p:spPr>
          <a:xfrm>
            <a:off x="4318473" y="4002420"/>
            <a:ext cx="740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Tanzania</a:t>
            </a:r>
          </a:p>
        </p:txBody>
      </p:sp>
      <p:pic>
        <p:nvPicPr>
          <p:cNvPr id="72" name="Picture 71" descr="Imagem de tamanho maior ‎ (ficheiro SVG, de 900 × 600 píxei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856" y="3569908"/>
            <a:ext cx="690089" cy="46028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73" name="TextBox 72"/>
          <p:cNvSpPr txBox="1"/>
          <p:nvPr/>
        </p:nvSpPr>
        <p:spPr>
          <a:xfrm>
            <a:off x="8420517" y="4030192"/>
            <a:ext cx="674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Uganda</a:t>
            </a:r>
          </a:p>
        </p:txBody>
      </p:sp>
      <p:graphicFrame>
        <p:nvGraphicFramePr>
          <p:cNvPr id="75" name="Chart 74"/>
          <p:cNvGraphicFramePr>
            <a:graphicFrameLocks/>
          </p:cNvGraphicFramePr>
          <p:nvPr/>
        </p:nvGraphicFramePr>
        <p:xfrm>
          <a:off x="275295" y="4376477"/>
          <a:ext cx="3543300" cy="2416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78" name="Content Placeholder 3"/>
          <p:cNvGraphicFramePr>
            <a:graphicFrameLocks/>
          </p:cNvGraphicFramePr>
          <p:nvPr/>
        </p:nvGraphicFramePr>
        <p:xfrm>
          <a:off x="4268585" y="4376477"/>
          <a:ext cx="3996399" cy="238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pSp>
        <p:nvGrpSpPr>
          <p:cNvPr id="79" name="Group 78"/>
          <p:cNvGrpSpPr/>
          <p:nvPr/>
        </p:nvGrpSpPr>
        <p:grpSpPr>
          <a:xfrm>
            <a:off x="8274331" y="4356925"/>
            <a:ext cx="3751106" cy="2715934"/>
            <a:chOff x="4217237" y="1719943"/>
            <a:chExt cx="3751106" cy="2715934"/>
          </a:xfrm>
        </p:grpSpPr>
        <p:grpSp>
          <p:nvGrpSpPr>
            <p:cNvPr id="80" name="Group 79"/>
            <p:cNvGrpSpPr/>
            <p:nvPr/>
          </p:nvGrpSpPr>
          <p:grpSpPr>
            <a:xfrm>
              <a:off x="4217237" y="1719943"/>
              <a:ext cx="3751106" cy="2715934"/>
              <a:chOff x="4213040" y="2077690"/>
              <a:chExt cx="3220658" cy="2362200"/>
            </a:xfrm>
          </p:grpSpPr>
          <p:graphicFrame>
            <p:nvGraphicFramePr>
              <p:cNvPr id="83" name="Chart 82"/>
              <p:cNvGraphicFramePr>
                <a:graphicFrameLocks/>
              </p:cNvGraphicFramePr>
              <p:nvPr/>
            </p:nvGraphicFramePr>
            <p:xfrm>
              <a:off x="4213040" y="2077690"/>
              <a:ext cx="3220658" cy="2362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1"/>
              </a:graphicData>
            </a:graphic>
          </p:graphicFrame>
          <p:grpSp>
            <p:nvGrpSpPr>
              <p:cNvPr id="84" name="Group 83"/>
              <p:cNvGrpSpPr/>
              <p:nvPr/>
            </p:nvGrpSpPr>
            <p:grpSpPr>
              <a:xfrm>
                <a:off x="5157201" y="2742664"/>
                <a:ext cx="2176054" cy="1393534"/>
                <a:chOff x="5466810" y="3268444"/>
                <a:chExt cx="2499358" cy="1393534"/>
              </a:xfrm>
            </p:grpSpPr>
            <p:sp>
              <p:nvSpPr>
                <p:cNvPr id="85" name="TextBox 84"/>
                <p:cNvSpPr txBox="1"/>
                <p:nvPr/>
              </p:nvSpPr>
              <p:spPr>
                <a:xfrm>
                  <a:off x="5466810" y="4359977"/>
                  <a:ext cx="750597" cy="294459"/>
                </a:xfrm>
                <a:prstGeom prst="rect">
                  <a:avLst/>
                </a:prstGeom>
                <a:solidFill>
                  <a:srgbClr val="E7E6E6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34" charset="-128"/>
                      <a:cs typeface="Times New Roman" panose="02020603050405020304" pitchFamily="18" charset="0"/>
                    </a:rPr>
                    <a:t>HVL register implemented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7110937" y="4352644"/>
                  <a:ext cx="855231" cy="309334"/>
                </a:xfrm>
                <a:prstGeom prst="rect">
                  <a:avLst/>
                </a:prstGeom>
                <a:solidFill>
                  <a:srgbClr val="E7E6E6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34" charset="-128"/>
                      <a:cs typeface="Times New Roman" panose="02020603050405020304" pitchFamily="18" charset="0"/>
                    </a:rPr>
                    <a:t>HVL stickers on patient files</a:t>
                  </a:r>
                </a:p>
              </p:txBody>
            </p:sp>
            <p:cxnSp>
              <p:nvCxnSpPr>
                <p:cNvPr id="87" name="Straight Arrow Connector 86"/>
                <p:cNvCxnSpPr>
                  <a:stCxn id="85" idx="0"/>
                </p:cNvCxnSpPr>
                <p:nvPr/>
              </p:nvCxnSpPr>
              <p:spPr>
                <a:xfrm flipV="1">
                  <a:off x="5842109" y="3428964"/>
                  <a:ext cx="61478" cy="931013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Arrow Connector 87"/>
                <p:cNvCxnSpPr>
                  <a:stCxn id="86" idx="0"/>
                </p:cNvCxnSpPr>
                <p:nvPr/>
              </p:nvCxnSpPr>
              <p:spPr>
                <a:xfrm flipH="1" flipV="1">
                  <a:off x="6763563" y="3268444"/>
                  <a:ext cx="774990" cy="1084200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9" name="TextBox 88"/>
                <p:cNvSpPr txBox="1"/>
                <p:nvPr/>
              </p:nvSpPr>
              <p:spPr>
                <a:xfrm>
                  <a:off x="6311081" y="4359977"/>
                  <a:ext cx="759318" cy="294459"/>
                </a:xfrm>
                <a:prstGeom prst="rect">
                  <a:avLst/>
                </a:prstGeom>
                <a:solidFill>
                  <a:srgbClr val="E7E6E6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34" charset="-128"/>
                      <a:cs typeface="Times New Roman" panose="02020603050405020304" pitchFamily="18" charset="0"/>
                    </a:rPr>
                    <a:t>IAC forms implemented</a:t>
                  </a:r>
                </a:p>
              </p:txBody>
            </p:sp>
            <p:cxnSp>
              <p:nvCxnSpPr>
                <p:cNvPr id="90" name="Straight Arrow Connector 89"/>
                <p:cNvCxnSpPr/>
                <p:nvPr/>
              </p:nvCxnSpPr>
              <p:spPr>
                <a:xfrm flipH="1" flipV="1">
                  <a:off x="6378563" y="3428964"/>
                  <a:ext cx="260393" cy="931014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1" name="TextBox 80"/>
            <p:cNvSpPr txBox="1"/>
            <p:nvPr/>
          </p:nvSpPr>
          <p:spPr>
            <a:xfrm>
              <a:off x="4663208" y="3838327"/>
              <a:ext cx="544683" cy="215444"/>
            </a:xfrm>
            <a:prstGeom prst="rect">
              <a:avLst/>
            </a:prstGeom>
            <a:solidFill>
              <a:srgbClr val="E7E6E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Baseline</a:t>
              </a:r>
            </a:p>
          </p:txBody>
        </p:sp>
        <p:cxnSp>
          <p:nvCxnSpPr>
            <p:cNvPr id="82" name="Straight Arrow Connector 81"/>
            <p:cNvCxnSpPr>
              <a:stCxn id="81" idx="0"/>
            </p:cNvCxnSpPr>
            <p:nvPr/>
          </p:nvCxnSpPr>
          <p:spPr>
            <a:xfrm flipV="1">
              <a:off x="4935550" y="3653059"/>
              <a:ext cx="113835" cy="18526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183476" y="51066"/>
            <a:ext cx="3945739" cy="3311434"/>
            <a:chOff x="183476" y="51066"/>
            <a:chExt cx="3945739" cy="3311434"/>
          </a:xfrm>
        </p:grpSpPr>
        <p:sp>
          <p:nvSpPr>
            <p:cNvPr id="59" name="Rectangle 58"/>
            <p:cNvSpPr/>
            <p:nvPr/>
          </p:nvSpPr>
          <p:spPr>
            <a:xfrm>
              <a:off x="268276" y="51066"/>
              <a:ext cx="3762103" cy="3311434"/>
            </a:xfrm>
            <a:prstGeom prst="rect">
              <a:avLst/>
            </a:prstGeom>
            <a:solidFill>
              <a:srgbClr val="E3E7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75295" y="51066"/>
              <a:ext cx="3762103" cy="8403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3" name="Picture 62" descr="&lt;strong&gt;Mozambique&lt;/strong&gt;, Información de Viaje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34" y="145673"/>
              <a:ext cx="634968" cy="423048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65" name="TextBox 64"/>
            <p:cNvSpPr txBox="1"/>
            <p:nvPr/>
          </p:nvSpPr>
          <p:spPr>
            <a:xfrm>
              <a:off x="261257" y="610087"/>
              <a:ext cx="1025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Mozambique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244313" y="111302"/>
              <a:ext cx="27720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increase the percentage of viral load samples collected from eligible patients from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45%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(Jul 2016) to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80%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by Aug 2017</a:t>
              </a:r>
            </a:p>
          </p:txBody>
        </p:sp>
        <p:graphicFrame>
          <p:nvGraphicFramePr>
            <p:cNvPr id="67" name="Chart 66"/>
            <p:cNvGraphicFramePr>
              <a:graphicFrameLocks/>
            </p:cNvGraphicFramePr>
            <p:nvPr/>
          </p:nvGraphicFramePr>
          <p:xfrm>
            <a:off x="183476" y="829454"/>
            <a:ext cx="3945739" cy="24973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  <p:sp>
          <p:nvSpPr>
            <p:cNvPr id="74" name="TextBox 73"/>
            <p:cNvSpPr txBox="1"/>
            <p:nvPr/>
          </p:nvSpPr>
          <p:spPr>
            <a:xfrm>
              <a:off x="1287179" y="1245118"/>
              <a:ext cx="7850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LARC Project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spread to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 Clinic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87270" y="2128669"/>
              <a:ext cx="6097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Clinician Education began</a:t>
              </a:r>
            </a:p>
          </p:txBody>
        </p:sp>
        <p:cxnSp>
          <p:nvCxnSpPr>
            <p:cNvPr id="77" name="Straight Arrow Connector 76"/>
            <p:cNvCxnSpPr>
              <a:stCxn id="76" idx="0"/>
            </p:cNvCxnSpPr>
            <p:nvPr/>
          </p:nvCxnSpPr>
          <p:spPr>
            <a:xfrm flipV="1">
              <a:off x="1192140" y="1919247"/>
              <a:ext cx="0" cy="209422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1809142" y="1601068"/>
              <a:ext cx="758582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Clinician Education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 Clinic</a:t>
              </a: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 flipV="1">
              <a:off x="2158385" y="1450289"/>
              <a:ext cx="0" cy="209422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2234693" y="1666000"/>
              <a:ext cx="772281" cy="404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Clinic Director Follow-up</a:t>
              </a: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V="1">
              <a:off x="2618714" y="1482093"/>
              <a:ext cx="0" cy="209422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9250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AEEEC-0E3E-014C-9519-04040EF6C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LARC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8866A5-F690-B648-B0D8-B8F3EB1357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95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5211" y="125333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                      </a:t>
            </a:r>
            <a:r>
              <a:rPr lang="en-US" sz="9600" dirty="0"/>
              <a:t>WHY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1BFC9F-835E-4241-AC7B-253F657AA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184" y="846666"/>
            <a:ext cx="3350054" cy="516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7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3F227C8-D1E3-3C4D-BA07-204B023A25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6604493"/>
              </p:ext>
            </p:extLst>
          </p:nvPr>
        </p:nvGraphicFramePr>
        <p:xfrm>
          <a:off x="717177" y="1894052"/>
          <a:ext cx="10773513" cy="4832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6012">
                  <a:extLst>
                    <a:ext uri="{9D8B030D-6E8A-4147-A177-3AD203B41FA5}">
                      <a16:colId xmlns:a16="http://schemas.microsoft.com/office/drawing/2014/main" val="1200024780"/>
                    </a:ext>
                  </a:extLst>
                </a:gridCol>
                <a:gridCol w="558351">
                  <a:extLst>
                    <a:ext uri="{9D8B030D-6E8A-4147-A177-3AD203B41FA5}">
                      <a16:colId xmlns:a16="http://schemas.microsoft.com/office/drawing/2014/main" val="572567473"/>
                    </a:ext>
                  </a:extLst>
                </a:gridCol>
                <a:gridCol w="3528127">
                  <a:extLst>
                    <a:ext uri="{9D8B030D-6E8A-4147-A177-3AD203B41FA5}">
                      <a16:colId xmlns:a16="http://schemas.microsoft.com/office/drawing/2014/main" val="2576740197"/>
                    </a:ext>
                  </a:extLst>
                </a:gridCol>
                <a:gridCol w="550259">
                  <a:extLst>
                    <a:ext uri="{9D8B030D-6E8A-4147-A177-3AD203B41FA5}">
                      <a16:colId xmlns:a16="http://schemas.microsoft.com/office/drawing/2014/main" val="1313763906"/>
                    </a:ext>
                  </a:extLst>
                </a:gridCol>
                <a:gridCol w="2880764">
                  <a:extLst>
                    <a:ext uri="{9D8B030D-6E8A-4147-A177-3AD203B41FA5}">
                      <a16:colId xmlns:a16="http://schemas.microsoft.com/office/drawing/2014/main" val="2208094849"/>
                    </a:ext>
                  </a:extLst>
                </a:gridCol>
              </a:tblGrid>
              <a:tr h="63485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CURRICULUM:  Quality</a:t>
                      </a:r>
                    </a:p>
                    <a:p>
                      <a:pPr algn="ctr"/>
                      <a:r>
                        <a:rPr lang="en-US" sz="1700" dirty="0"/>
                        <a:t>Improvement (QI) Methodologies</a:t>
                      </a:r>
                      <a:endParaRPr lang="en-US" sz="1700" b="1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DELIVERY MODEL:</a:t>
                      </a:r>
                    </a:p>
                    <a:p>
                      <a:pPr algn="ctr"/>
                      <a:r>
                        <a:rPr lang="en-US" sz="1700" dirty="0"/>
                        <a:t>Learning Collaborative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OUTCOME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273592"/>
                  </a:ext>
                </a:extLst>
              </a:tr>
              <a:tr h="17231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560192"/>
                  </a:ext>
                </a:extLst>
              </a:tr>
              <a:tr h="247452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Focused on QI concepts, skills, tools &amp; implementation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30+ QI Tools with Templates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Coordinated step-by-step guidance through project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Just-in-time training to produce QI project deliverables (PPT Modules)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Introductory Webinar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Smart Start + Learning Sessions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Delivered over 6-9 months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Action Periods Interspersed for Project Implementation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Mentoring &amp; Coaching Site Visits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Learning shared among collaborative members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Improved Healthcare Delivery – Safer, higher-quality, client-centered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Successfully  Completed Project/s - Result-driven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Embedded QI Concepts &amp; Skills </a:t>
                      </a:r>
                      <a:r>
                        <a:rPr lang="en-US" dirty="0">
                          <a:sym typeface="Wingdings" pitchFamily="2" charset="2"/>
                        </a:rPr>
                        <a:t> Culture of Improvement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73915"/>
                  </a:ext>
                </a:extLst>
              </a:tr>
            </a:tbl>
          </a:graphicData>
        </a:graphic>
      </p:graphicFrame>
      <p:sp>
        <p:nvSpPr>
          <p:cNvPr id="7" name="Plus 6">
            <a:extLst>
              <a:ext uri="{FF2B5EF4-FFF2-40B4-BE49-F238E27FC236}">
                <a16:creationId xmlns:a16="http://schemas.microsoft.com/office/drawing/2014/main" id="{354F131D-9BD1-A94A-B08D-7E114AC28A69}"/>
              </a:ext>
            </a:extLst>
          </p:cNvPr>
          <p:cNvSpPr/>
          <p:nvPr/>
        </p:nvSpPr>
        <p:spPr>
          <a:xfrm>
            <a:off x="3980657" y="3657600"/>
            <a:ext cx="572414" cy="815814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Equal 7">
            <a:extLst>
              <a:ext uri="{FF2B5EF4-FFF2-40B4-BE49-F238E27FC236}">
                <a16:creationId xmlns:a16="http://schemas.microsoft.com/office/drawing/2014/main" id="{208FCFF3-1BA3-7D4B-87EA-346071B30296}"/>
              </a:ext>
            </a:extLst>
          </p:cNvPr>
          <p:cNvSpPr/>
          <p:nvPr/>
        </p:nvSpPr>
        <p:spPr>
          <a:xfrm>
            <a:off x="8043484" y="3657600"/>
            <a:ext cx="572414" cy="815814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ADECC9-2C47-6347-B8FB-53C4DD0FB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77" y="311077"/>
            <a:ext cx="10515600" cy="1061545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LARC? </a:t>
            </a:r>
            <a:br>
              <a:rPr lang="en-US" dirty="0"/>
            </a:br>
            <a:r>
              <a:rPr lang="en-US" sz="4000" dirty="0"/>
              <a:t>Laboratory African Regional Improvement Collaborative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0AFEF3-7599-DE43-8801-EBD48EB9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860" y="210207"/>
            <a:ext cx="2019300" cy="622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0727B4-F45F-7E40-AC8D-9D07C5D05EA7}"/>
              </a:ext>
            </a:extLst>
          </p:cNvPr>
          <p:cNvSpPr txBox="1"/>
          <p:nvPr/>
        </p:nvSpPr>
        <p:spPr>
          <a:xfrm>
            <a:off x="717177" y="1372622"/>
            <a:ext cx="10757646" cy="4616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Bringing together multidisciplinary clinical teams to improve any process or system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016C10-4203-174B-8221-91DCA7197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072" y="2996281"/>
            <a:ext cx="3490412" cy="881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705D70-91E5-494E-AD92-87CFA1678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836" y="2582944"/>
            <a:ext cx="1821348" cy="1594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DDCDE1-FBBD-314D-BFF3-AD002C1AA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407" y="2561651"/>
            <a:ext cx="1653212" cy="16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92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D1802C-DCD4-4747-95B9-16F579296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423" y="341787"/>
            <a:ext cx="8958097" cy="608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99B27-BBE3-E54E-85DC-ABC1EA4E09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Tool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AFF5D-69C1-2940-BC6C-3D8E1CF8A1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93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83D9DD-D9E7-1F4E-AC48-752DFCDAA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722" y="443621"/>
            <a:ext cx="8958097" cy="6089493"/>
          </a:xfrm>
          <a:prstGeom prst="rect">
            <a:avLst/>
          </a:prstGeom>
        </p:spPr>
      </p:pic>
      <p:sp>
        <p:nvSpPr>
          <p:cNvPr id="3" name="Donut 2">
            <a:extLst>
              <a:ext uri="{FF2B5EF4-FFF2-40B4-BE49-F238E27FC236}">
                <a16:creationId xmlns:a16="http://schemas.microsoft.com/office/drawing/2014/main" id="{254D9D6C-785D-D84D-A9F3-560B199F8374}"/>
              </a:ext>
            </a:extLst>
          </p:cNvPr>
          <p:cNvSpPr/>
          <p:nvPr/>
        </p:nvSpPr>
        <p:spPr>
          <a:xfrm>
            <a:off x="609600" y="443620"/>
            <a:ext cx="7366000" cy="5982813"/>
          </a:xfrm>
          <a:prstGeom prst="donut">
            <a:avLst>
              <a:gd name="adj" fmla="val 38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009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0406E-FB82-4446-A44E-E44B56985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Items for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7D542-2D7D-DC4C-B696-61C909EE3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Management</a:t>
            </a:r>
          </a:p>
          <a:p>
            <a:pPr lvl="1"/>
            <a:r>
              <a:rPr lang="en-US" dirty="0"/>
              <a:t>Learning Board</a:t>
            </a:r>
          </a:p>
          <a:p>
            <a:pPr lvl="1"/>
            <a:r>
              <a:rPr lang="en-US" dirty="0"/>
              <a:t>Meeting Facilitation</a:t>
            </a:r>
          </a:p>
          <a:p>
            <a:r>
              <a:rPr lang="en-US" dirty="0"/>
              <a:t>Team Formation</a:t>
            </a:r>
          </a:p>
          <a:p>
            <a:r>
              <a:rPr lang="en-US" dirty="0"/>
              <a:t>Data Collection</a:t>
            </a:r>
          </a:p>
          <a:p>
            <a:r>
              <a:rPr lang="en-US" dirty="0"/>
              <a:t>Stakeholder Analysis</a:t>
            </a:r>
          </a:p>
          <a:p>
            <a:r>
              <a:rPr lang="en-US" dirty="0"/>
              <a:t>VOC</a:t>
            </a:r>
          </a:p>
          <a:p>
            <a:r>
              <a:rPr lang="en-US" dirty="0"/>
              <a:t>Pareto Chart</a:t>
            </a:r>
          </a:p>
          <a:p>
            <a:r>
              <a:rPr lang="en-US" dirty="0"/>
              <a:t>Fishbone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926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88BBF6-83FD-9C4E-8720-70E5387F7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221" y="-179614"/>
            <a:ext cx="3932237" cy="1600200"/>
          </a:xfrm>
        </p:spPr>
        <p:txBody>
          <a:bodyPr/>
          <a:lstStyle/>
          <a:p>
            <a:r>
              <a:rPr lang="en-US" b="1" dirty="0"/>
              <a:t>Learning 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7CDC4-D536-FD4C-B308-A0362870E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729" y="759278"/>
            <a:ext cx="7587343" cy="56905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40E2E0-4CC6-8F40-913C-760726B3B9B9}"/>
              </a:ext>
            </a:extLst>
          </p:cNvPr>
          <p:cNvSpPr txBox="1"/>
          <p:nvPr/>
        </p:nvSpPr>
        <p:spPr>
          <a:xfrm>
            <a:off x="719650" y="5800054"/>
            <a:ext cx="2037674" cy="36933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Workbook, p. 16-17</a:t>
            </a:r>
          </a:p>
        </p:txBody>
      </p:sp>
    </p:spTree>
    <p:extLst>
      <p:ext uri="{BB962C8B-B14F-4D97-AF65-F5344CB8AC3E}">
        <p14:creationId xmlns:p14="http://schemas.microsoft.com/office/powerpoint/2010/main" val="2045169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5259B766-151B-164D-B371-C6A80B837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9" y="0"/>
            <a:ext cx="6872447" cy="6872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0F45CB-40D9-9E43-93F3-134DF211FA27}"/>
              </a:ext>
            </a:extLst>
          </p:cNvPr>
          <p:cNvSpPr txBox="1"/>
          <p:nvPr/>
        </p:nvSpPr>
        <p:spPr>
          <a:xfrm>
            <a:off x="7699663" y="787764"/>
            <a:ext cx="42383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Two sides of the </a:t>
            </a:r>
          </a:p>
          <a:p>
            <a:r>
              <a:rPr lang="en-US" sz="3600" dirty="0"/>
              <a:t>Learning Board:</a:t>
            </a:r>
          </a:p>
          <a:p>
            <a:endParaRPr lang="en-US" sz="36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Project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ID Opportunities /Just Do 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AA46D2-9494-5446-B074-4A0AE8C19BA3}"/>
              </a:ext>
            </a:extLst>
          </p:cNvPr>
          <p:cNvSpPr txBox="1"/>
          <p:nvPr/>
        </p:nvSpPr>
        <p:spPr>
          <a:xfrm>
            <a:off x="2288528" y="2388203"/>
            <a:ext cx="18401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Project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E755F7-BC50-BD4A-A944-087326FDEF7D}"/>
              </a:ext>
            </a:extLst>
          </p:cNvPr>
          <p:cNvSpPr/>
          <p:nvPr/>
        </p:nvSpPr>
        <p:spPr>
          <a:xfrm>
            <a:off x="5585585" y="4596977"/>
            <a:ext cx="409118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ID Opportunities</a:t>
            </a:r>
          </a:p>
          <a:p>
            <a:r>
              <a:rPr lang="en-US" sz="4400" b="1" dirty="0"/>
              <a:t>Just Do It</a:t>
            </a:r>
          </a:p>
        </p:txBody>
      </p:sp>
    </p:spTree>
    <p:extLst>
      <p:ext uri="{BB962C8B-B14F-4D97-AF65-F5344CB8AC3E}">
        <p14:creationId xmlns:p14="http://schemas.microsoft.com/office/powerpoint/2010/main" val="1927579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1668350"/>
              </p:ext>
            </p:extLst>
          </p:nvPr>
        </p:nvGraphicFramePr>
        <p:xfrm>
          <a:off x="1335386" y="438260"/>
          <a:ext cx="8820060" cy="604136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17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5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93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46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56696">
                <a:tc gridSpan="6"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LEARNING BOARD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263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PROJECT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ID Opportunities / JUST</a:t>
                      </a:r>
                      <a:r>
                        <a:rPr lang="en-US" b="1" baseline="0" dirty="0"/>
                        <a:t> DO IT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769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Aim / 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Changes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Identified Opportunities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Resolved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36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Vertical Scroll 2"/>
          <p:cNvSpPr/>
          <p:nvPr/>
        </p:nvSpPr>
        <p:spPr>
          <a:xfrm>
            <a:off x="10760441" y="315897"/>
            <a:ext cx="1033272" cy="1143000"/>
          </a:xfrm>
          <a:prstGeom prst="verticalScroll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41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0933391"/>
              </p:ext>
            </p:extLst>
          </p:nvPr>
        </p:nvGraphicFramePr>
        <p:xfrm>
          <a:off x="1219852" y="168277"/>
          <a:ext cx="9610910" cy="638299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80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3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33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84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68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54143">
                <a:tc gridSpan="6"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sz="2400" dirty="0"/>
                        <a:t>LEARNING BOARD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183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PROJECT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ID Opportunities / JUST</a:t>
                      </a:r>
                      <a:r>
                        <a:rPr lang="en-US" b="1" baseline="0" dirty="0"/>
                        <a:t> DO IT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9536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Aim / 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Changes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Identified Opportunities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Resolved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91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76" y="2936355"/>
            <a:ext cx="2015358" cy="6879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325" y="4232939"/>
            <a:ext cx="2006380" cy="1267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384" y="2908918"/>
            <a:ext cx="2215267" cy="1149193"/>
          </a:xfrm>
          <a:prstGeom prst="rect">
            <a:avLst/>
          </a:prstGeom>
        </p:spPr>
      </p:pic>
      <p:sp>
        <p:nvSpPr>
          <p:cNvPr id="7" name="Card 6"/>
          <p:cNvSpPr/>
          <p:nvPr/>
        </p:nvSpPr>
        <p:spPr>
          <a:xfrm rot="10800000">
            <a:off x="7410945" y="2737212"/>
            <a:ext cx="789709" cy="746303"/>
          </a:xfrm>
          <a:prstGeom prst="flowChartPunchedCar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rd 7"/>
          <p:cNvSpPr/>
          <p:nvPr/>
        </p:nvSpPr>
        <p:spPr>
          <a:xfrm rot="10800000">
            <a:off x="7070719" y="3786109"/>
            <a:ext cx="789709" cy="746303"/>
          </a:xfrm>
          <a:prstGeom prst="flowChartPunchedCar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rd 8"/>
          <p:cNvSpPr/>
          <p:nvPr/>
        </p:nvSpPr>
        <p:spPr>
          <a:xfrm rot="10800000">
            <a:off x="7465573" y="4962545"/>
            <a:ext cx="789709" cy="746303"/>
          </a:xfrm>
          <a:prstGeom prst="flowChartPunchedCar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468" y="4345789"/>
            <a:ext cx="2225183" cy="115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1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B5036B-4022-CB4F-9108-96E888A7975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088" y="417443"/>
            <a:ext cx="9660834" cy="6062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4379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8832E-BC02-554A-852B-FF257EDB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32961"/>
            <a:ext cx="4887685" cy="1777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Quality Improvement Introduction: </a:t>
            </a:r>
            <a:br>
              <a:rPr lang="en-US" sz="2800"/>
            </a:br>
            <a:r>
              <a:rPr lang="en-US" sz="2800"/>
              <a:t>Johns Hopkins &amp; Institute for Healthcare Improvement (IHI)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F962CF5-9BD7-4C1E-90F1-337235CF6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894530"/>
            <a:ext cx="4887685" cy="3209544"/>
          </a:xfrm>
        </p:spPr>
        <p:txBody>
          <a:bodyPr anchor="t">
            <a:normAutofit/>
          </a:bodyPr>
          <a:lstStyle/>
          <a:p>
            <a:endParaRPr lang="en-US" sz="20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CCB5955E-3201-654E-A46E-184C1E10D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" r="2" b="15914"/>
          <a:stretch/>
        </p:blipFill>
        <p:spPr>
          <a:xfrm>
            <a:off x="6749145" y="573678"/>
            <a:ext cx="5103206" cy="571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39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9F24-F5E9-4B42-ACD3-C100E86CC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Just Do It versus a Project?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446A5-C3DD-544A-BDA7-128EB0614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Do 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9CEE2E-79BF-0641-9BC0-93C9C38C7C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Simple</a:t>
            </a:r>
          </a:p>
          <a:p>
            <a:r>
              <a:rPr lang="en-US" dirty="0"/>
              <a:t>Involves 1 or 2 persons</a:t>
            </a:r>
          </a:p>
          <a:p>
            <a:r>
              <a:rPr lang="en-US" dirty="0"/>
              <a:t>Localized</a:t>
            </a:r>
          </a:p>
          <a:p>
            <a:r>
              <a:rPr lang="en-US" dirty="0"/>
              <a:t>Implemented in short time frame (typically less than 1 week)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8C03A8-F37E-E645-B432-2A87EED09E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Project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8140FB-D013-224F-AD07-9FD877199AC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Complex</a:t>
            </a:r>
          </a:p>
          <a:p>
            <a:r>
              <a:rPr lang="en-US" dirty="0"/>
              <a:t>Involves many people</a:t>
            </a:r>
          </a:p>
          <a:p>
            <a:r>
              <a:rPr lang="en-US" dirty="0"/>
              <a:t>Cuts across cadres or locations</a:t>
            </a:r>
          </a:p>
          <a:p>
            <a:r>
              <a:rPr lang="en-US" dirty="0"/>
              <a:t>Implemented in longer time frame (1 or more months)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419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788" y="424070"/>
            <a:ext cx="10515600" cy="1325563"/>
          </a:xfrm>
        </p:spPr>
        <p:txBody>
          <a:bodyPr/>
          <a:lstStyle/>
          <a:p>
            <a:r>
              <a:rPr lang="en-US" dirty="0"/>
              <a:t>Meeting Facilitation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88" y="1944871"/>
            <a:ext cx="5204882" cy="3872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218" y="175823"/>
            <a:ext cx="4157878" cy="49461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6157" y="2258978"/>
            <a:ext cx="3611006" cy="4750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703C7A-AB3D-B04A-961E-D8BD83A542B7}"/>
              </a:ext>
            </a:extLst>
          </p:cNvPr>
          <p:cNvSpPr txBox="1"/>
          <p:nvPr/>
        </p:nvSpPr>
        <p:spPr>
          <a:xfrm>
            <a:off x="1984392" y="6171293"/>
            <a:ext cx="2037674" cy="36933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Workbook, p. 19-24</a:t>
            </a:r>
          </a:p>
        </p:txBody>
      </p:sp>
    </p:spTree>
    <p:extLst>
      <p:ext uri="{BB962C8B-B14F-4D97-AF65-F5344CB8AC3E}">
        <p14:creationId xmlns:p14="http://schemas.microsoft.com/office/powerpoint/2010/main" val="3445374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F98EC-129A-9442-8D5E-149A5678D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needs to be covered during team meetings?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6F4D7-817F-2F48-9670-0EB996896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Focus on Aim -  What are you really trying to accomplish?</a:t>
            </a:r>
          </a:p>
          <a:p>
            <a:r>
              <a:rPr lang="en-US" dirty="0"/>
              <a:t>Current team highlights or concerns</a:t>
            </a:r>
          </a:p>
          <a:p>
            <a:r>
              <a:rPr lang="en-US" dirty="0"/>
              <a:t>Current PDSA</a:t>
            </a:r>
          </a:p>
          <a:p>
            <a:pPr lvl="1"/>
            <a:r>
              <a:rPr lang="en-US" dirty="0"/>
              <a:t>STUDY</a:t>
            </a:r>
          </a:p>
          <a:p>
            <a:pPr lvl="2"/>
            <a:r>
              <a:rPr lang="en-US" dirty="0"/>
              <a:t>How was it implemented?</a:t>
            </a:r>
          </a:p>
          <a:p>
            <a:pPr lvl="2"/>
            <a:r>
              <a:rPr lang="en-US" dirty="0"/>
              <a:t>Data Review – Improvement? </a:t>
            </a:r>
          </a:p>
          <a:p>
            <a:pPr lvl="2"/>
            <a:r>
              <a:rPr lang="en-US" dirty="0"/>
              <a:t>Reflection</a:t>
            </a:r>
          </a:p>
          <a:p>
            <a:pPr lvl="2"/>
            <a:r>
              <a:rPr lang="en-US" dirty="0"/>
              <a:t>Do you want to adopt, adapt, or abandon</a:t>
            </a:r>
          </a:p>
          <a:p>
            <a:r>
              <a:rPr lang="en-US" dirty="0"/>
              <a:t>Next PDSA</a:t>
            </a:r>
          </a:p>
          <a:p>
            <a:r>
              <a:rPr lang="en-US" dirty="0"/>
              <a:t>Additional Expertise or Collaboration Needed</a:t>
            </a:r>
          </a:p>
          <a:p>
            <a:r>
              <a:rPr lang="en-US" dirty="0"/>
              <a:t>Upcoming events</a:t>
            </a:r>
          </a:p>
        </p:txBody>
      </p:sp>
    </p:spTree>
    <p:extLst>
      <p:ext uri="{BB962C8B-B14F-4D97-AF65-F5344CB8AC3E}">
        <p14:creationId xmlns:p14="http://schemas.microsoft.com/office/powerpoint/2010/main" val="235666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6CFEF7-7A0F-8E49-ADBD-93A1205A9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51" y="0"/>
            <a:ext cx="531984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199D78-FE7E-784E-A8DF-CAB56ECDB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71575"/>
            <a:ext cx="5312825" cy="532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91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Formation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B91075-C608-BC45-B8AD-7A82A8953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6621" y="-429021"/>
            <a:ext cx="5928850" cy="7672631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17A287-265B-7847-9B69-29853592E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20" y="2662084"/>
            <a:ext cx="5435600" cy="274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EC62BD-9ACE-D841-BFF6-8CDEE0A99173}"/>
              </a:ext>
            </a:extLst>
          </p:cNvPr>
          <p:cNvSpPr txBox="1"/>
          <p:nvPr/>
        </p:nvSpPr>
        <p:spPr>
          <a:xfrm>
            <a:off x="2156983" y="5770449"/>
            <a:ext cx="2037674" cy="36933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Workbook, p. 30-32</a:t>
            </a:r>
          </a:p>
        </p:txBody>
      </p:sp>
    </p:spTree>
    <p:extLst>
      <p:ext uri="{BB962C8B-B14F-4D97-AF65-F5344CB8AC3E}">
        <p14:creationId xmlns:p14="http://schemas.microsoft.com/office/powerpoint/2010/main" val="1451567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2E5F3-0FED-8748-B4CC-B62CFFD6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Functional Assessment</a:t>
            </a:r>
            <a:br>
              <a:rPr lang="en-US" dirty="0"/>
            </a:br>
            <a:r>
              <a:rPr lang="en-US" sz="4000" dirty="0"/>
              <a:t>IHI QI 201: Planning for Spread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E9C48-6C5C-DA4E-88DE-C50F73915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i="1" dirty="0"/>
              <a:t>Novice Team</a:t>
            </a:r>
            <a:endParaRPr lang="en-US" dirty="0"/>
          </a:p>
          <a:p>
            <a:r>
              <a:rPr lang="en-US" dirty="0"/>
              <a:t>Meets weekly; manager and director are engaged and present</a:t>
            </a:r>
          </a:p>
          <a:p>
            <a:r>
              <a:rPr lang="en-US" dirty="0"/>
              <a:t>Has begun small tests of change with PDSA documentation </a:t>
            </a:r>
          </a:p>
          <a:p>
            <a:r>
              <a:rPr lang="en-US" dirty="0"/>
              <a:t>Working on building a team and seeing failure in a positive light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i="1" dirty="0"/>
              <a:t>Strong Team</a:t>
            </a:r>
            <a:endParaRPr lang="en-US" dirty="0"/>
          </a:p>
          <a:p>
            <a:r>
              <a:rPr lang="en-US" dirty="0"/>
              <a:t>Has implemented more than three successful initiatives in the unit</a:t>
            </a:r>
          </a:p>
          <a:p>
            <a:r>
              <a:rPr lang="en-US" dirty="0"/>
              <a:t>Is submitting measures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i="1" dirty="0"/>
              <a:t>Advanced Team</a:t>
            </a:r>
            <a:r>
              <a:rPr lang="en-US" dirty="0"/>
              <a:t> </a:t>
            </a:r>
          </a:p>
          <a:p>
            <a:r>
              <a:rPr lang="en-US" dirty="0"/>
              <a:t>Has met or exceeded project performance targets</a:t>
            </a:r>
          </a:p>
          <a:p>
            <a:r>
              <a:rPr lang="en-US" dirty="0"/>
              <a:t>Mentors other teams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0975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00EB9-4B51-B34C-AE8B-5DD6222D4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1844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Data Collection – </a:t>
            </a:r>
            <a:br>
              <a:rPr lang="en-US" dirty="0"/>
            </a:br>
            <a:r>
              <a:rPr lang="en-US" sz="3600" i="1" dirty="0"/>
              <a:t>Coaches @ Site Visits: Assure clarity &amp; authenticity of Data Collection  - See Raw Data, Source of Data, Data Collection Tool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FA412-D5B9-4842-BF09-4FF96E83C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Numerator = </a:t>
            </a:r>
            <a:r>
              <a:rPr lang="en-US" u="sng" dirty="0"/>
              <a:t># of VL Test Results Entered into Green Book</a:t>
            </a:r>
          </a:p>
          <a:p>
            <a:r>
              <a:rPr lang="en-US" dirty="0"/>
              <a:t>Denominator =    Total Test Results Returned to Clinic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2E0780D-0E49-7B4D-A81A-B1557AF476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395006"/>
              </p:ext>
            </p:extLst>
          </p:nvPr>
        </p:nvGraphicFramePr>
        <p:xfrm>
          <a:off x="2109075" y="2900275"/>
          <a:ext cx="8075449" cy="3134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47532">
                  <a:extLst>
                    <a:ext uri="{9D8B030D-6E8A-4147-A177-3AD203B41FA5}">
                      <a16:colId xmlns:a16="http://schemas.microsoft.com/office/drawing/2014/main" val="3988475291"/>
                    </a:ext>
                  </a:extLst>
                </a:gridCol>
                <a:gridCol w="1751792">
                  <a:extLst>
                    <a:ext uri="{9D8B030D-6E8A-4147-A177-3AD203B41FA5}">
                      <a16:colId xmlns:a16="http://schemas.microsoft.com/office/drawing/2014/main" val="876318119"/>
                    </a:ext>
                  </a:extLst>
                </a:gridCol>
                <a:gridCol w="2459353">
                  <a:extLst>
                    <a:ext uri="{9D8B030D-6E8A-4147-A177-3AD203B41FA5}">
                      <a16:colId xmlns:a16="http://schemas.microsoft.com/office/drawing/2014/main" val="3593265077"/>
                    </a:ext>
                  </a:extLst>
                </a:gridCol>
                <a:gridCol w="2816772">
                  <a:extLst>
                    <a:ext uri="{9D8B030D-6E8A-4147-A177-3AD203B41FA5}">
                      <a16:colId xmlns:a16="http://schemas.microsoft.com/office/drawing/2014/main" val="10373272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Cohort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 / ART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Test Returned to Clinic - 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VL Test Result Recorded in Green Book – 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45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62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458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095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74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2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# of Tests Returned to Clinic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# of Results in Green Book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507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56287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8F66AF-747F-094E-8D10-AB83B91EC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843"/>
          <a:stretch/>
        </p:blipFill>
        <p:spPr>
          <a:xfrm>
            <a:off x="20" y="10"/>
            <a:ext cx="4635571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8A7A08-C3D5-F648-ACCA-E4702664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Don’t miss the forest for the trees</a:t>
            </a:r>
          </a:p>
        </p:txBody>
      </p:sp>
    </p:spTree>
    <p:extLst>
      <p:ext uri="{BB962C8B-B14F-4D97-AF65-F5344CB8AC3E}">
        <p14:creationId xmlns:p14="http://schemas.microsoft.com/office/powerpoint/2010/main" val="22610258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022CE-2D5C-B04E-BD3D-E563C4FFD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929"/>
            <a:ext cx="10515600" cy="1325563"/>
          </a:xfrm>
        </p:spPr>
        <p:txBody>
          <a:bodyPr/>
          <a:lstStyle/>
          <a:p>
            <a:r>
              <a:rPr lang="en-US" dirty="0"/>
              <a:t>Resources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077FC7-1A86-2D4D-9EA8-E2CE93550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170521"/>
            <a:ext cx="5157787" cy="823912"/>
          </a:xfrm>
        </p:spPr>
        <p:txBody>
          <a:bodyPr/>
          <a:lstStyle/>
          <a:p>
            <a:r>
              <a:rPr lang="en-US" dirty="0"/>
              <a:t>IHI Open School</a:t>
            </a:r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EBD91D-DE27-1846-A55D-EA301E8A6A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52708" y="1452492"/>
            <a:ext cx="3708033" cy="473717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AF30B3-3CCD-D648-8CE5-1B62469B0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170521"/>
            <a:ext cx="5183188" cy="823912"/>
          </a:xfrm>
        </p:spPr>
        <p:txBody>
          <a:bodyPr/>
          <a:lstStyle/>
          <a:p>
            <a:r>
              <a:rPr lang="en-US" dirty="0"/>
              <a:t>Workbook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A436D6-9920-A64F-BB81-3C4115413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2492"/>
            <a:ext cx="4779114" cy="46679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9BBA58-4672-9B46-8B0E-0EC7EA213CF7}"/>
              </a:ext>
            </a:extLst>
          </p:cNvPr>
          <p:cNvSpPr txBox="1"/>
          <p:nvPr/>
        </p:nvSpPr>
        <p:spPr>
          <a:xfrm>
            <a:off x="7466720" y="6158140"/>
            <a:ext cx="2037674" cy="36933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Workbook, p. 53-59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A6ED6-BDC3-6D47-A6D9-EC9F123192F6}"/>
              </a:ext>
            </a:extLst>
          </p:cNvPr>
          <p:cNvSpPr txBox="1"/>
          <p:nvPr/>
        </p:nvSpPr>
        <p:spPr>
          <a:xfrm>
            <a:off x="999637" y="6019640"/>
            <a:ext cx="4014176" cy="646331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Visit </a:t>
            </a:r>
            <a:r>
              <a:rPr lang="en-US" i="1" dirty="0"/>
              <a:t>QI 103: Testing and Measuring </a:t>
            </a:r>
          </a:p>
          <a:p>
            <a:r>
              <a:rPr lang="en-US" i="1" dirty="0"/>
              <a:t>Changes with PDSA Cycles </a:t>
            </a:r>
            <a:r>
              <a:rPr lang="en-US" dirty="0"/>
              <a:t>to learn more.</a:t>
            </a:r>
          </a:p>
        </p:txBody>
      </p:sp>
    </p:spTree>
    <p:extLst>
      <p:ext uri="{BB962C8B-B14F-4D97-AF65-F5344CB8AC3E}">
        <p14:creationId xmlns:p14="http://schemas.microsoft.com/office/powerpoint/2010/main" val="688414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3867B-8D45-424E-AE50-0319D280B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76518"/>
            <a:ext cx="3932237" cy="663389"/>
          </a:xfrm>
        </p:spPr>
        <p:txBody>
          <a:bodyPr/>
          <a:lstStyle/>
          <a:p>
            <a:r>
              <a:rPr lang="en-US" dirty="0"/>
              <a:t>Voice of the Customer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4EF45-334B-4A4A-9480-CB3F8F216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617" y="231108"/>
            <a:ext cx="4799690" cy="646552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74C3AB-64D3-7945-BB91-253FA544D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57" y="1183341"/>
            <a:ext cx="3803837" cy="5370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AC22EC-20EC-974D-AAF3-4B885E01B6C3}"/>
              </a:ext>
            </a:extLst>
          </p:cNvPr>
          <p:cNvSpPr txBox="1"/>
          <p:nvPr/>
        </p:nvSpPr>
        <p:spPr>
          <a:xfrm>
            <a:off x="9060633" y="6327303"/>
            <a:ext cx="2037674" cy="36933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Workbook, p. 43-45</a:t>
            </a:r>
          </a:p>
        </p:txBody>
      </p:sp>
    </p:spTree>
    <p:extLst>
      <p:ext uri="{BB962C8B-B14F-4D97-AF65-F5344CB8AC3E}">
        <p14:creationId xmlns:p14="http://schemas.microsoft.com/office/powerpoint/2010/main" val="3266608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B63BB3-7424-B741-A1FB-716B8F59B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6" y="637523"/>
            <a:ext cx="3941121" cy="1386733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SLMTA</a:t>
            </a:r>
          </a:p>
        </p:txBody>
      </p:sp>
      <p:pic>
        <p:nvPicPr>
          <p:cNvPr id="6" name="Content Placeholder 4" descr="A group of people in a room&#10;&#10;Description automatically generated">
            <a:extLst>
              <a:ext uri="{FF2B5EF4-FFF2-40B4-BE49-F238E27FC236}">
                <a16:creationId xmlns:a16="http://schemas.microsoft.com/office/drawing/2014/main" id="{96D455D7-F0F9-C04F-A115-8E98F23777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563" r="1" b="11556"/>
          <a:stretch/>
        </p:blipFill>
        <p:spPr>
          <a:xfrm>
            <a:off x="4968250" y="324472"/>
            <a:ext cx="4556762" cy="2012328"/>
          </a:xfrm>
          <a:prstGeom prst="rect">
            <a:avLst/>
          </a:prstGeom>
        </p:spPr>
      </p:pic>
      <p:pic>
        <p:nvPicPr>
          <p:cNvPr id="16" name="Content Placeholder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2CF0524-0242-B94A-A1B0-72E29A1BD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7" r="9742" b="7"/>
          <a:stretch/>
        </p:blipFill>
        <p:spPr>
          <a:xfrm>
            <a:off x="9617743" y="333326"/>
            <a:ext cx="2251026" cy="2013766"/>
          </a:xfrm>
          <a:prstGeom prst="rect">
            <a:avLst/>
          </a:prstGeom>
        </p:spPr>
      </p:pic>
      <p:pic>
        <p:nvPicPr>
          <p:cNvPr id="36" name="Content Placeholder 1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19CB748-8C15-864D-ABA1-6ED83C1925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1" r="12027" b="3"/>
          <a:stretch/>
        </p:blipFill>
        <p:spPr>
          <a:xfrm>
            <a:off x="320044" y="2429124"/>
            <a:ext cx="4556762" cy="4100764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0F8BFD3B-29FB-4A95-BB51-220F8A6C5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6650" y="2429124"/>
            <a:ext cx="4561251" cy="4108837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03D0ACDB-A189-4154-BC92-247778A11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159" y="2758930"/>
            <a:ext cx="3944010" cy="34550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</a:rPr>
              <a:t>SLMTA was launched in 2009, and as of May 2018, has been implemented in 1100+ laboratories in 52 countries in Africa, Asia, Latin America, the Caribbean, and even Micronesia in the Pacific.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D9C75D-0349-5443-AFE4-6DA37C7CAE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76" r="5487" b="3"/>
          <a:stretch/>
        </p:blipFill>
        <p:spPr>
          <a:xfrm>
            <a:off x="9617746" y="2426918"/>
            <a:ext cx="2251025" cy="1998429"/>
          </a:xfrm>
          <a:prstGeom prst="rect">
            <a:avLst/>
          </a:prstGeom>
        </p:spPr>
      </p:pic>
      <p:pic>
        <p:nvPicPr>
          <p:cNvPr id="27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461427A5-5A01-5145-9D98-81740085CF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297" r="-6" b="23542"/>
          <a:stretch/>
        </p:blipFill>
        <p:spPr>
          <a:xfrm>
            <a:off x="9617746" y="4499919"/>
            <a:ext cx="2251024" cy="203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43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693F9-0D03-BD4C-BAAE-F5E1BFBE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3036C-D948-E44A-857A-4160BF937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Relate VOC to Project</a:t>
            </a:r>
          </a:p>
          <a:p>
            <a:r>
              <a:rPr lang="en-US" dirty="0"/>
              <a:t>Show improvement when repeat</a:t>
            </a:r>
          </a:p>
        </p:txBody>
      </p:sp>
    </p:spTree>
    <p:extLst>
      <p:ext uri="{BB962C8B-B14F-4D97-AF65-F5344CB8AC3E}">
        <p14:creationId xmlns:p14="http://schemas.microsoft.com/office/powerpoint/2010/main" val="8264246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 Analysis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0" y="1555052"/>
            <a:ext cx="9335120" cy="46219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61AEA1-AFF9-1E4B-8CCC-817FC4260BE0}"/>
              </a:ext>
            </a:extLst>
          </p:cNvPr>
          <p:cNvSpPr txBox="1"/>
          <p:nvPr/>
        </p:nvSpPr>
        <p:spPr>
          <a:xfrm>
            <a:off x="8866414" y="6176963"/>
            <a:ext cx="2037674" cy="36933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Workbook, p. 34-37</a:t>
            </a:r>
          </a:p>
        </p:txBody>
      </p:sp>
    </p:spTree>
    <p:extLst>
      <p:ext uri="{BB962C8B-B14F-4D97-AF65-F5344CB8AC3E}">
        <p14:creationId xmlns:p14="http://schemas.microsoft.com/office/powerpoint/2010/main" val="18038987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D14DF-E3CB-9245-B5C9-C7A434337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 Analysis Grid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2C42D7-28CD-5D42-B9AC-2BCF82B68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50" y="1468120"/>
            <a:ext cx="5092700" cy="431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BEF6F7-54A4-B144-9C6F-4A9D15FBD580}"/>
              </a:ext>
            </a:extLst>
          </p:cNvPr>
          <p:cNvSpPr txBox="1"/>
          <p:nvPr/>
        </p:nvSpPr>
        <p:spPr>
          <a:xfrm>
            <a:off x="8866414" y="6176963"/>
            <a:ext cx="2037674" cy="36933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Workbook, p. 34-37</a:t>
            </a:r>
          </a:p>
        </p:txBody>
      </p:sp>
    </p:spTree>
    <p:extLst>
      <p:ext uri="{BB962C8B-B14F-4D97-AF65-F5344CB8AC3E}">
        <p14:creationId xmlns:p14="http://schemas.microsoft.com/office/powerpoint/2010/main" val="8422786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836" y="443753"/>
            <a:ext cx="3932237" cy="1600200"/>
          </a:xfrm>
        </p:spPr>
        <p:txBody>
          <a:bodyPr>
            <a:normAutofit/>
          </a:bodyPr>
          <a:lstStyle/>
          <a:p>
            <a:r>
              <a:rPr lang="en-US" sz="4400" dirty="0"/>
              <a:t>Fishbone </a:t>
            </a:r>
            <a:br>
              <a:rPr lang="en-US" sz="4400" dirty="0"/>
            </a:br>
            <a:r>
              <a:rPr lang="en-US" sz="4400" dirty="0"/>
              <a:t>Diagram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566" y="549369"/>
            <a:ext cx="7654610" cy="574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465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915A15-A2F3-C147-85E6-0EBCE9138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Categories to Review for Potential Causes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5E9CF2-F65C-D64C-9DDF-58AAE0504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8" y="2638043"/>
            <a:ext cx="3363974" cy="341562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/>
              <a:t>6 Ms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Man (People)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Methods (Policy/Procedure)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Materials (Supplies)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Mother Nature (Environment)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Measurement (Process)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Machine (Equipment)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F153E5-7CC2-AE48-9FFF-430A487F0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161" y="643467"/>
            <a:ext cx="5709972" cy="5410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DE8D67-D76F-A847-8251-8A8C63C72BEB}"/>
              </a:ext>
            </a:extLst>
          </p:cNvPr>
          <p:cNvSpPr txBox="1"/>
          <p:nvPr/>
        </p:nvSpPr>
        <p:spPr>
          <a:xfrm>
            <a:off x="8866414" y="6176963"/>
            <a:ext cx="1733103" cy="36933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Workbook, p. 64</a:t>
            </a:r>
          </a:p>
        </p:txBody>
      </p:sp>
    </p:spTree>
    <p:extLst>
      <p:ext uri="{BB962C8B-B14F-4D97-AF65-F5344CB8AC3E}">
        <p14:creationId xmlns:p14="http://schemas.microsoft.com/office/powerpoint/2010/main" val="1497909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the Path: Tweak the Environment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93768" y="3771278"/>
            <a:ext cx="3541099" cy="615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85" y="2489130"/>
            <a:ext cx="5128594" cy="2564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667" y="2594665"/>
            <a:ext cx="17653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022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22B53-DB00-F841-9C52-1FE70726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Whys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0F3E19-8195-E641-884B-2265791FC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EA7DDE-BA9B-A24C-8783-CF4A062D8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775" y="457200"/>
            <a:ext cx="5093447" cy="616650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6350792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1512E6-C1EA-4C46-8732-7EA15AA05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Pareto </a:t>
            </a:r>
            <a:br>
              <a:rPr lang="en-US" dirty="0"/>
            </a:br>
            <a:r>
              <a:rPr lang="en-US" dirty="0"/>
              <a:t>Diagram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" name="Chart 2">
                <a:extLst>
                  <a:ext uri="{FF2B5EF4-FFF2-40B4-BE49-F238E27FC236}">
                    <a16:creationId xmlns:a16="http://schemas.microsoft.com/office/drawing/2014/main" id="{7AFF3210-7D8B-2C44-84BD-6708BB0DD780}"/>
                  </a:ext>
                </a:extLst>
              </p:cNvPr>
              <p:cNvGraphicFramePr/>
              <p:nvPr/>
            </p:nvGraphicFramePr>
            <p:xfrm>
              <a:off x="2976283" y="735105"/>
              <a:ext cx="9018494" cy="598842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3" name="Chart 2">
                <a:extLst>
                  <a:ext uri="{FF2B5EF4-FFF2-40B4-BE49-F238E27FC236}">
                    <a16:creationId xmlns:a16="http://schemas.microsoft.com/office/drawing/2014/main" id="{7AFF3210-7D8B-2C44-84BD-6708BB0DD7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76283" y="735105"/>
                <a:ext cx="9018494" cy="598842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49166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47C08-5D57-2144-84CD-16E8D2396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Pareto Table/</a:t>
            </a:r>
            <a:br>
              <a:rPr lang="en-US" dirty="0"/>
            </a:br>
            <a:r>
              <a:rPr lang="en-US" dirty="0"/>
              <a:t>Diagram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8FFC2E-4BAA-964A-9A17-FFDCCBD13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906" y="2247900"/>
            <a:ext cx="7965609" cy="4367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56F273-EFAD-3543-A9CD-02B4BB3E1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015" y="266700"/>
            <a:ext cx="70485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160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Improvement Primer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Guiding Principles</a:t>
            </a:r>
          </a:p>
          <a:p>
            <a:r>
              <a:rPr lang="en-US" dirty="0"/>
              <a:t>DMAIC</a:t>
            </a:r>
          </a:p>
          <a:p>
            <a:r>
              <a:rPr lang="en-US" dirty="0"/>
              <a:t>Model for Improvement</a:t>
            </a:r>
          </a:p>
        </p:txBody>
      </p:sp>
    </p:spTree>
    <p:extLst>
      <p:ext uri="{BB962C8B-B14F-4D97-AF65-F5344CB8AC3E}">
        <p14:creationId xmlns:p14="http://schemas.microsoft.com/office/powerpoint/2010/main" val="865067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3F457-0B0E-9341-8F69-551A4A8DB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Healthcare System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8D08F96-3AE0-C440-8A11-99A8199A0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Mayo Clinic</a:t>
            </a:r>
          </a:p>
          <a:p>
            <a:endParaRPr lang="en-US" dirty="0"/>
          </a:p>
        </p:txBody>
      </p:sp>
      <p:pic>
        <p:nvPicPr>
          <p:cNvPr id="12" name="Content Placeholder 11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A1FA534C-7F7B-B64D-9CC8-05E114812C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625820"/>
            <a:ext cx="5157787" cy="3443097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A2C9A70-C95C-2049-82A5-822E29FB1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The Joint Commission</a:t>
            </a:r>
          </a:p>
          <a:p>
            <a:endParaRPr lang="en-US" dirty="0"/>
          </a:p>
        </p:txBody>
      </p:sp>
      <p:pic>
        <p:nvPicPr>
          <p:cNvPr id="25" name="Content Placeholder 24" descr="A sign in front of a curtain&#10;&#10;Description automatically generated">
            <a:extLst>
              <a:ext uri="{FF2B5EF4-FFF2-40B4-BE49-F238E27FC236}">
                <a16:creationId xmlns:a16="http://schemas.microsoft.com/office/drawing/2014/main" id="{86816065-6A85-6540-B01B-29A193BC0B4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382550" y="2505075"/>
            <a:ext cx="2762488" cy="3684588"/>
          </a:xfrm>
        </p:spPr>
      </p:pic>
    </p:spTree>
    <p:extLst>
      <p:ext uri="{BB962C8B-B14F-4D97-AF65-F5344CB8AC3E}">
        <p14:creationId xmlns:p14="http://schemas.microsoft.com/office/powerpoint/2010/main" val="32903448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838200" y="288925"/>
            <a:ext cx="87630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latin typeface="Arial Rounded MT Bold" charset="0"/>
                <a:ea typeface="Arial Rounded MT Bold" charset="0"/>
                <a:cs typeface="Arial Rounded MT Bold" charset="0"/>
              </a:rPr>
              <a:t>Guiding Principles </a:t>
            </a:r>
            <a:br>
              <a:rPr lang="en-US" altLang="en-US" dirty="0"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en-US" altLang="en-US" dirty="0">
                <a:latin typeface="Arial Rounded MT Bold" charset="0"/>
                <a:ea typeface="Arial Rounded MT Bold" charset="0"/>
                <a:cs typeface="Arial Rounded MT Bold" charset="0"/>
              </a:rPr>
              <a:t>for Quality Improvement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ü"/>
            </a:pPr>
            <a:r>
              <a:rPr lang="en-US" altLang="en-US" sz="4400" dirty="0">
                <a:ea typeface="ＭＳ Ｐゴシック" charset="-128"/>
              </a:rPr>
              <a:t>Focus on the needs of the </a:t>
            </a:r>
            <a:r>
              <a:rPr lang="en-US" altLang="en-US" sz="4400" b="1" dirty="0">
                <a:ea typeface="ＭＳ Ｐゴシック" charset="-128"/>
              </a:rPr>
              <a:t>USERS</a:t>
            </a:r>
          </a:p>
          <a:p>
            <a:pPr>
              <a:buFont typeface="Wingdings" charset="2"/>
              <a:buChar char="ü"/>
            </a:pPr>
            <a:r>
              <a:rPr lang="en-US" altLang="en-US" sz="4400" dirty="0">
                <a:ea typeface="ＭＳ Ｐゴシック" charset="-128"/>
              </a:rPr>
              <a:t>Focus on </a:t>
            </a:r>
            <a:r>
              <a:rPr lang="en-US" altLang="en-US" sz="4400" b="1" dirty="0">
                <a:ea typeface="ＭＳ Ｐゴシック" charset="-128"/>
              </a:rPr>
              <a:t>PROCESSES</a:t>
            </a:r>
            <a:r>
              <a:rPr lang="en-US" altLang="en-US" sz="4400" dirty="0">
                <a:ea typeface="ＭＳ Ｐゴシック" charset="-128"/>
              </a:rPr>
              <a:t> to increase the productivity of work</a:t>
            </a:r>
          </a:p>
          <a:p>
            <a:pPr>
              <a:buFont typeface="Wingdings" charset="2"/>
              <a:buChar char="ü"/>
            </a:pPr>
            <a:r>
              <a:rPr lang="en-US" altLang="en-US" sz="4400" dirty="0">
                <a:ea typeface="ＭＳ Ｐゴシック" charset="-128"/>
              </a:rPr>
              <a:t>Use </a:t>
            </a:r>
            <a:r>
              <a:rPr lang="en-US" altLang="en-US" sz="4400" b="1" dirty="0">
                <a:ea typeface="ＭＳ Ｐゴシック" charset="-128"/>
              </a:rPr>
              <a:t>DATA</a:t>
            </a:r>
            <a:r>
              <a:rPr lang="en-US" altLang="en-US" sz="4400" dirty="0">
                <a:ea typeface="ＭＳ Ｐゴシック" charset="-128"/>
              </a:rPr>
              <a:t> to improve services</a:t>
            </a:r>
          </a:p>
          <a:p>
            <a:pPr>
              <a:buFont typeface="Wingdings" charset="2"/>
              <a:buChar char="ü"/>
            </a:pPr>
            <a:r>
              <a:rPr lang="en-US" altLang="en-US" sz="4400" dirty="0">
                <a:ea typeface="ＭＳ Ｐゴシック" charset="-128"/>
              </a:rPr>
              <a:t>Use </a:t>
            </a:r>
            <a:r>
              <a:rPr lang="en-US" altLang="en-US" sz="4400" b="1" dirty="0">
                <a:ea typeface="ＭＳ Ｐゴシック" charset="-128"/>
              </a:rPr>
              <a:t>TEAMS</a:t>
            </a:r>
            <a:r>
              <a:rPr lang="en-US" altLang="en-US" sz="4400" dirty="0">
                <a:ea typeface="ＭＳ Ｐゴシック" charset="-128"/>
              </a:rPr>
              <a:t> to improve quality</a:t>
            </a:r>
          </a:p>
          <a:p>
            <a:pPr>
              <a:buFont typeface="Wingdings" charset="2"/>
              <a:buChar char="ü"/>
            </a:pPr>
            <a:r>
              <a:rPr lang="en-US" altLang="en-US" sz="4400" dirty="0">
                <a:ea typeface="ＭＳ Ｐゴシック" charset="-128"/>
              </a:rPr>
              <a:t>Improve </a:t>
            </a:r>
            <a:r>
              <a:rPr lang="en-US" altLang="en-US" sz="4400" b="1" dirty="0">
                <a:ea typeface="ＭＳ Ｐゴシック" charset="-128"/>
              </a:rPr>
              <a:t>COMMUNICATION</a:t>
            </a:r>
          </a:p>
          <a:p>
            <a:pPr marL="514350" indent="-514350"/>
            <a:endParaRPr lang="en-US" altLang="en-US" dirty="0">
              <a:ea typeface="ＭＳ Ｐゴシック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02EE6D-8B1A-C64F-A6C5-6903BFE54420}"/>
              </a:ext>
            </a:extLst>
          </p:cNvPr>
          <p:cNvSpPr txBox="1"/>
          <p:nvPr/>
        </p:nvSpPr>
        <p:spPr>
          <a:xfrm>
            <a:off x="9601200" y="5992297"/>
            <a:ext cx="1616083" cy="36933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Workbook, p. 6</a:t>
            </a:r>
          </a:p>
        </p:txBody>
      </p:sp>
    </p:spTree>
    <p:extLst>
      <p:ext uri="{BB962C8B-B14F-4D97-AF65-F5344CB8AC3E}">
        <p14:creationId xmlns:p14="http://schemas.microsoft.com/office/powerpoint/2010/main" val="398690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LARC Quality Improvement Collaborative:</a:t>
            </a:r>
            <a:br>
              <a:rPr lang="en-US" dirty="0"/>
            </a:br>
            <a:r>
              <a:rPr lang="en-US" dirty="0"/>
              <a:t>LEARNING SESSION 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sz="4000" dirty="0"/>
          </a:p>
          <a:p>
            <a:r>
              <a:rPr lang="en-US" sz="4000" dirty="0"/>
              <a:t>How to be a Quality Ninja</a:t>
            </a:r>
          </a:p>
          <a:p>
            <a:r>
              <a:rPr lang="en-US" sz="4000" dirty="0"/>
              <a:t>IMPROVE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3C9C46-1054-594F-9FDB-25D3093F9844}"/>
              </a:ext>
            </a:extLst>
          </p:cNvPr>
          <p:cNvGrpSpPr/>
          <p:nvPr/>
        </p:nvGrpSpPr>
        <p:grpSpPr>
          <a:xfrm>
            <a:off x="4622139" y="5349875"/>
            <a:ext cx="2947722" cy="1356600"/>
            <a:chOff x="3924507" y="2906308"/>
            <a:chExt cx="2947722" cy="1356600"/>
          </a:xfrm>
        </p:grpSpPr>
        <p:pic>
          <p:nvPicPr>
            <p:cNvPr id="6" name="Picture 5" descr="Home Page - &lt;strong&gt;Collaborative&lt;/strong&gt; Practice Solutions">
              <a:extLst>
                <a:ext uri="{FF2B5EF4-FFF2-40B4-BE49-F238E27FC236}">
                  <a16:creationId xmlns:a16="http://schemas.microsoft.com/office/drawing/2014/main" id="{19BBB357-6ADF-3443-9F75-00D989F79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75"/>
            <a:stretch/>
          </p:blipFill>
          <p:spPr>
            <a:xfrm>
              <a:off x="3924507" y="2906308"/>
              <a:ext cx="2947722" cy="13566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5AB380-C9FF-7D4F-934F-0FE472A98AE1}"/>
                </a:ext>
              </a:extLst>
            </p:cNvPr>
            <p:cNvSpPr txBox="1"/>
            <p:nvPr/>
          </p:nvSpPr>
          <p:spPr>
            <a:xfrm>
              <a:off x="5013386" y="3385802"/>
              <a:ext cx="872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LARC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50624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7B6BB-25E6-9E42-A947-C2135C98D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Session #2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00BBE-2CEF-9442-A5FC-1C5D1D0571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50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LARC = </a:t>
            </a:r>
            <a:r>
              <a:rPr lang="en-US" b="1" dirty="0"/>
              <a:t>Quality Improvement Collaborative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ightning Bolt 5"/>
          <p:cNvSpPr/>
          <p:nvPr/>
        </p:nvSpPr>
        <p:spPr>
          <a:xfrm>
            <a:off x="5430392" y="5027881"/>
            <a:ext cx="914400" cy="91440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ghtning Bolt 6"/>
          <p:cNvSpPr/>
          <p:nvPr/>
        </p:nvSpPr>
        <p:spPr>
          <a:xfrm>
            <a:off x="7714898" y="5027881"/>
            <a:ext cx="914400" cy="91440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28640" y="5975680"/>
            <a:ext cx="1285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Preparation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53185" y="5992297"/>
            <a:ext cx="15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Project Outline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70255" y="5992297"/>
            <a:ext cx="1448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Action Period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67646" y="5992297"/>
            <a:ext cx="1448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Action Period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37036" y="2573712"/>
            <a:ext cx="1081835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 Months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86431" y="2573712"/>
            <a:ext cx="886461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1 Week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53212" y="2536598"/>
            <a:ext cx="1256562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2-3 months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35033" y="2550627"/>
            <a:ext cx="1256562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2-3 months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16854" y="2550627"/>
            <a:ext cx="992066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Month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12686" y="5992297"/>
            <a:ext cx="196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Report </a:t>
            </a:r>
            <a:r>
              <a:rPr lang="en-US" dirty="0"/>
              <a:t>Completion</a:t>
            </a:r>
          </a:p>
        </p:txBody>
      </p:sp>
      <p:sp>
        <p:nvSpPr>
          <p:cNvPr id="11" name="Vertical Scroll 10"/>
          <p:cNvSpPr/>
          <p:nvPr/>
        </p:nvSpPr>
        <p:spPr>
          <a:xfrm>
            <a:off x="9744018" y="5102081"/>
            <a:ext cx="836896" cy="890216"/>
          </a:xfrm>
          <a:prstGeom prst="verticalScrol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Vertical Scroll 21"/>
          <p:cNvSpPr/>
          <p:nvPr/>
        </p:nvSpPr>
        <p:spPr>
          <a:xfrm>
            <a:off x="3547753" y="5102081"/>
            <a:ext cx="847847" cy="894835"/>
          </a:xfrm>
          <a:prstGeom prst="verticalScroll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Callout 22"/>
          <p:cNvSpPr/>
          <p:nvPr/>
        </p:nvSpPr>
        <p:spPr>
          <a:xfrm>
            <a:off x="1801654" y="5194983"/>
            <a:ext cx="914400" cy="61264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1095016" y="2273628"/>
            <a:ext cx="926344" cy="92333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Total</a:t>
            </a:r>
          </a:p>
          <a:p>
            <a:r>
              <a:rPr lang="en-US" b="1" dirty="0"/>
              <a:t>= 6-9 </a:t>
            </a:r>
          </a:p>
          <a:p>
            <a:r>
              <a:rPr lang="en-US" b="1" dirty="0"/>
              <a:t>Months</a:t>
            </a:r>
          </a:p>
        </p:txBody>
      </p:sp>
    </p:spTree>
    <p:extLst>
      <p:ext uri="{BB962C8B-B14F-4D97-AF65-F5344CB8AC3E}">
        <p14:creationId xmlns:p14="http://schemas.microsoft.com/office/powerpoint/2010/main" val="1980406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36820" y="1949114"/>
            <a:ext cx="9045837" cy="277929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/>
          <p:cNvGraphicFramePr/>
          <p:nvPr/>
        </p:nvGraphicFramePr>
        <p:xfrm>
          <a:off x="372973" y="1215195"/>
          <a:ext cx="11081084" cy="520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04674" y="2910610"/>
            <a:ext cx="89473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2 Months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5357" y="2893843"/>
            <a:ext cx="88351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2 months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89980" y="2911587"/>
            <a:ext cx="88351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2 months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0534" y="2911587"/>
            <a:ext cx="822597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1 Month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26953" y="2037274"/>
            <a:ext cx="601760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Total Implementation Period = 6 Months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240348" y="4933216"/>
            <a:ext cx="1263031" cy="1118672"/>
            <a:chOff x="5570255" y="4378177"/>
            <a:chExt cx="1448025" cy="1333748"/>
          </a:xfrm>
        </p:grpSpPr>
        <p:sp>
          <p:nvSpPr>
            <p:cNvPr id="13" name="Lightning Bolt 12"/>
            <p:cNvSpPr/>
            <p:nvPr/>
          </p:nvSpPr>
          <p:spPr>
            <a:xfrm>
              <a:off x="5755249" y="4378177"/>
              <a:ext cx="914400" cy="914400"/>
            </a:xfrm>
            <a:prstGeom prst="lightningBol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70255" y="5342593"/>
              <a:ext cx="1448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Action Period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806096" y="4858339"/>
            <a:ext cx="1276696" cy="1436599"/>
            <a:chOff x="10400971" y="5040542"/>
            <a:chExt cx="1276696" cy="1436599"/>
          </a:xfrm>
        </p:grpSpPr>
        <p:sp>
          <p:nvSpPr>
            <p:cNvPr id="19" name="TextBox 18"/>
            <p:cNvSpPr txBox="1"/>
            <p:nvPr/>
          </p:nvSpPr>
          <p:spPr>
            <a:xfrm>
              <a:off x="10400971" y="5830810"/>
              <a:ext cx="12766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Report </a:t>
              </a:r>
            </a:p>
            <a:p>
              <a:pPr algn="ctr"/>
              <a:r>
                <a:rPr lang="en-US" dirty="0"/>
                <a:t>Completion</a:t>
              </a:r>
            </a:p>
          </p:txBody>
        </p:sp>
        <p:sp>
          <p:nvSpPr>
            <p:cNvPr id="20" name="Vertical Scroll 19"/>
            <p:cNvSpPr/>
            <p:nvPr/>
          </p:nvSpPr>
          <p:spPr>
            <a:xfrm>
              <a:off x="10709079" y="5040542"/>
              <a:ext cx="673183" cy="790268"/>
            </a:xfrm>
            <a:prstGeom prst="verticalScroll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264146" y="4886704"/>
            <a:ext cx="1593193" cy="1259548"/>
            <a:chOff x="2389614" y="4452377"/>
            <a:chExt cx="1593193" cy="1259548"/>
          </a:xfrm>
        </p:grpSpPr>
        <p:sp>
          <p:nvSpPr>
            <p:cNvPr id="16" name="TextBox 15"/>
            <p:cNvSpPr txBox="1"/>
            <p:nvPr/>
          </p:nvSpPr>
          <p:spPr>
            <a:xfrm>
              <a:off x="2389614" y="5342593"/>
              <a:ext cx="15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Project Outline</a:t>
              </a:r>
            </a:p>
          </p:txBody>
        </p:sp>
        <p:sp>
          <p:nvSpPr>
            <p:cNvPr id="21" name="Vertical Scroll 20"/>
            <p:cNvSpPr/>
            <p:nvPr/>
          </p:nvSpPr>
          <p:spPr>
            <a:xfrm>
              <a:off x="2762288" y="4452377"/>
              <a:ext cx="847847" cy="894835"/>
            </a:xfrm>
            <a:prstGeom prst="verticalScroll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2652" y="5040543"/>
            <a:ext cx="1285865" cy="1120764"/>
            <a:chOff x="290807" y="4591161"/>
            <a:chExt cx="1285865" cy="1120764"/>
          </a:xfrm>
        </p:grpSpPr>
        <p:sp>
          <p:nvSpPr>
            <p:cNvPr id="15" name="TextBox 14"/>
            <p:cNvSpPr txBox="1"/>
            <p:nvPr/>
          </p:nvSpPr>
          <p:spPr>
            <a:xfrm>
              <a:off x="290807" y="5342593"/>
              <a:ext cx="1285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Preparation</a:t>
              </a:r>
            </a:p>
          </p:txBody>
        </p:sp>
        <p:sp>
          <p:nvSpPr>
            <p:cNvPr id="22" name="Cloud Callout 21"/>
            <p:cNvSpPr/>
            <p:nvPr/>
          </p:nvSpPr>
          <p:spPr>
            <a:xfrm>
              <a:off x="476540" y="4591161"/>
              <a:ext cx="914400" cy="612648"/>
            </a:xfrm>
            <a:prstGeom prst="cloud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295398" y="4933216"/>
            <a:ext cx="1263031" cy="1118672"/>
            <a:chOff x="5570255" y="4378177"/>
            <a:chExt cx="1448025" cy="1333748"/>
          </a:xfrm>
        </p:grpSpPr>
        <p:sp>
          <p:nvSpPr>
            <p:cNvPr id="27" name="Lightning Bolt 26"/>
            <p:cNvSpPr/>
            <p:nvPr/>
          </p:nvSpPr>
          <p:spPr>
            <a:xfrm>
              <a:off x="5755249" y="4378177"/>
              <a:ext cx="914400" cy="914400"/>
            </a:xfrm>
            <a:prstGeom prst="lightningBol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70255" y="5342593"/>
              <a:ext cx="1448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Action Period</a:t>
              </a:r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>
          <a:xfrm>
            <a:off x="812131" y="30831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Quality Improvement Collaborative Overview: Program Delivery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9369959" y="4933216"/>
            <a:ext cx="1263031" cy="1118672"/>
            <a:chOff x="5570255" y="4378177"/>
            <a:chExt cx="1448025" cy="1333748"/>
          </a:xfrm>
        </p:grpSpPr>
        <p:sp>
          <p:nvSpPr>
            <p:cNvPr id="32" name="Lightning Bolt 31"/>
            <p:cNvSpPr/>
            <p:nvPr/>
          </p:nvSpPr>
          <p:spPr>
            <a:xfrm>
              <a:off x="5755249" y="4378177"/>
              <a:ext cx="914400" cy="914400"/>
            </a:xfrm>
            <a:prstGeom prst="lightningBol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70255" y="5342593"/>
              <a:ext cx="1448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Action Period</a:t>
              </a:r>
            </a:p>
          </p:txBody>
        </p:sp>
      </p:grpSp>
      <p:sp>
        <p:nvSpPr>
          <p:cNvPr id="29" name="Donut 28"/>
          <p:cNvSpPr/>
          <p:nvPr/>
        </p:nvSpPr>
        <p:spPr>
          <a:xfrm>
            <a:off x="7054442" y="3197338"/>
            <a:ext cx="1631141" cy="1358615"/>
          </a:xfrm>
          <a:prstGeom prst="donut">
            <a:avLst>
              <a:gd name="adj" fmla="val 1495"/>
            </a:avLst>
          </a:prstGeom>
          <a:solidFill>
            <a:srgbClr val="C00000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009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83D9DD-D9E7-1F4E-AC48-752DFCDAA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722" y="443621"/>
            <a:ext cx="8958097" cy="6089493"/>
          </a:xfrm>
          <a:prstGeom prst="rect">
            <a:avLst/>
          </a:prstGeom>
        </p:spPr>
      </p:pic>
      <p:sp>
        <p:nvSpPr>
          <p:cNvPr id="3" name="Donut 2">
            <a:extLst>
              <a:ext uri="{FF2B5EF4-FFF2-40B4-BE49-F238E27FC236}">
                <a16:creationId xmlns:a16="http://schemas.microsoft.com/office/drawing/2014/main" id="{254D9D6C-785D-D84D-A9F3-560B199F8374}"/>
              </a:ext>
            </a:extLst>
          </p:cNvPr>
          <p:cNvSpPr/>
          <p:nvPr/>
        </p:nvSpPr>
        <p:spPr>
          <a:xfrm>
            <a:off x="609600" y="443620"/>
            <a:ext cx="7366000" cy="5982813"/>
          </a:xfrm>
          <a:prstGeom prst="donut">
            <a:avLst>
              <a:gd name="adj" fmla="val 38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87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6E457-D030-484C-AF67-3A2B1AF9C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Toward IMPROVE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9E370-7C3F-B747-AEA8-4C537B8CF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9DA0CE1-BD92-414B-ADED-33088CA1E3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356749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078441-67EC-4546-A4D3-CE86897FA85B}"/>
              </a:ext>
            </a:extLst>
          </p:cNvPr>
          <p:cNvSpPr txBox="1"/>
          <p:nvPr/>
        </p:nvSpPr>
        <p:spPr>
          <a:xfrm>
            <a:off x="286988" y="1822450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EA94E5-895F-2746-96F9-ABC7FE98A7D0}"/>
              </a:ext>
            </a:extLst>
          </p:cNvPr>
          <p:cNvSpPr txBox="1"/>
          <p:nvPr/>
        </p:nvSpPr>
        <p:spPr>
          <a:xfrm>
            <a:off x="286988" y="3566389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Outputs </a:t>
            </a:r>
            <a:r>
              <a:rPr lang="en-US" dirty="0">
                <a:sym typeface="Wingdings" pitchFamily="2" charset="2"/>
              </a:rPr>
              <a:t> Inputs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9266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578A3A-F4E4-8A47-BA4F-6521F7753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423" y="341787"/>
            <a:ext cx="8958097" cy="6089493"/>
          </a:xfrm>
          <a:prstGeom prst="rect">
            <a:avLst/>
          </a:prstGeom>
        </p:spPr>
      </p:pic>
      <p:sp>
        <p:nvSpPr>
          <p:cNvPr id="3" name="Donut 2">
            <a:extLst>
              <a:ext uri="{FF2B5EF4-FFF2-40B4-BE49-F238E27FC236}">
                <a16:creationId xmlns:a16="http://schemas.microsoft.com/office/drawing/2014/main" id="{254D9D6C-785D-D84D-A9F3-560B199F8374}"/>
              </a:ext>
            </a:extLst>
          </p:cNvPr>
          <p:cNvSpPr/>
          <p:nvPr/>
        </p:nvSpPr>
        <p:spPr>
          <a:xfrm>
            <a:off x="6739120" y="215783"/>
            <a:ext cx="3083859" cy="6426434"/>
          </a:xfrm>
          <a:prstGeom prst="donut">
            <a:avLst>
              <a:gd name="adj" fmla="val 38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772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69696-89D4-354D-BA0A-61EB8650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 Session #2 Overview</a:t>
            </a:r>
            <a:endParaRPr lang="en-US" dirty="0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8D09F751-07BC-F641-A608-81464D1AA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739" y="1422451"/>
            <a:ext cx="8780521" cy="525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0046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905000" y="261258"/>
            <a:ext cx="8377238" cy="63545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3600" dirty="0">
                <a:solidFill>
                  <a:schemeClr val="tx2"/>
                </a:solidFill>
              </a:rPr>
              <a:t>Project Deliverables</a:t>
            </a: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1498146" y="1164188"/>
            <a:ext cx="3041197" cy="493085"/>
          </a:xfrm>
          <a:prstGeom prst="homePlate">
            <a:avLst>
              <a:gd name="adj" fmla="val 164257"/>
            </a:avLst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lvl1pPr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400" i="1" dirty="0"/>
              <a:t>On-Site / Session 1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200" i="1" dirty="0">
                <a:solidFill>
                  <a:schemeClr val="bg1"/>
                </a:solidFill>
              </a:rPr>
              <a:t>DEFINE / MEASURE / ANALYZE 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502230" y="1828801"/>
            <a:ext cx="3037113" cy="386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marL="177800" indent="-177800"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5207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Identify Stakeholders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Team Formation 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Map the Process (Current)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ID / Prioritize Opportunities</a:t>
            </a:r>
          </a:p>
          <a:p>
            <a:pPr marL="177800" lvl="1" indent="-177800"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sz="1600" dirty="0"/>
              <a:t>Project Outline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Baseline Metrics - Data Collection Tool/Plan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Action Plan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Elevator Speech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VOC Information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Root Cause Analysis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1 Rapid/Small Test of Change (PDSA)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Presentation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4648202" y="1774825"/>
            <a:ext cx="38100" cy="4173316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828800" y="5880100"/>
            <a:ext cx="1092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900" b="0"/>
              <a:t>Project Champion</a:t>
            </a: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7795986" y="1756955"/>
            <a:ext cx="1812" cy="4191186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4902200" y="1841500"/>
            <a:ext cx="2679700" cy="440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177800" indent="-177800"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tabLst>
                <a:tab pos="228600" algn="l"/>
              </a:tabLst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6858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7800" lvl="1" indent="-177800"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dirty="0"/>
              <a:t>Update Project Outline, if necessary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1 5S Exercise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1 Visual Management Application</a:t>
            </a:r>
          </a:p>
          <a:p>
            <a:pPr>
              <a:lnSpc>
                <a:spcPct val="110000"/>
              </a:lnSpc>
              <a:spcBef>
                <a:spcPct val="0"/>
              </a:spcBef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2 or more Tests of Change (PDSA)</a:t>
            </a:r>
          </a:p>
          <a:p>
            <a:pPr>
              <a:lnSpc>
                <a:spcPct val="110000"/>
              </a:lnSpc>
              <a:spcBef>
                <a:spcPct val="0"/>
              </a:spcBef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Select and Implement Change</a:t>
            </a:r>
          </a:p>
          <a:p>
            <a:pPr>
              <a:lnSpc>
                <a:spcPct val="110000"/>
              </a:lnSpc>
              <a:spcBef>
                <a:spcPct val="0"/>
              </a:spcBef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Modify Solution(s) where necessary by additional Test of Change (PDSA)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Create Future State Map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Create Standard Work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Presentation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endParaRPr lang="en-US" altLang="en-US" sz="1600" b="0" dirty="0"/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8011885" y="1828801"/>
            <a:ext cx="2605313" cy="305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marL="177800" indent="-177800"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tabLst>
                <a:tab pos="177800" algn="l"/>
              </a:tabLst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Update Project Outline, if necessary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Validate Solution(s) / Interventions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/>
              <a:t>Create </a:t>
            </a:r>
            <a:r>
              <a:rPr lang="en-US" altLang="en-US" sz="1600" b="0" dirty="0"/>
              <a:t>Control Plan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Transfer to Operational Owner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Share/Spread Intervention, if applicable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Final Presentation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1502230" y="5948141"/>
            <a:ext cx="9114968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US" altLang="en-US" sz="1000" b="0" i="1" dirty="0">
              <a:latin typeface="Times New Roman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US" altLang="en-US" sz="1000" b="0" dirty="0">
              <a:latin typeface="Times New Roman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US" altLang="en-US" sz="1000" b="0" dirty="0">
              <a:latin typeface="Times New Roman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US" altLang="en-US" sz="1000" b="0" dirty="0">
              <a:latin typeface="Times New Roman" charset="0"/>
            </a:endParaRPr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>
            <a:off x="4978400" y="1130300"/>
            <a:ext cx="2603500" cy="527050"/>
          </a:xfrm>
          <a:prstGeom prst="homePlate">
            <a:avLst>
              <a:gd name="adj" fmla="val 158644"/>
            </a:avLst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400" i="1" dirty="0"/>
              <a:t>Session 2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400" i="1" dirty="0">
                <a:solidFill>
                  <a:schemeClr val="bg1"/>
                </a:solidFill>
              </a:rPr>
              <a:t>IMPROVE</a:t>
            </a:r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8090354" y="1130300"/>
            <a:ext cx="2603500" cy="527050"/>
          </a:xfrm>
          <a:prstGeom prst="homePlate">
            <a:avLst>
              <a:gd name="adj" fmla="val 164659"/>
            </a:avLst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400" i="1" dirty="0"/>
              <a:t>Session 3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400" i="1" dirty="0">
                <a:solidFill>
                  <a:schemeClr val="bg1"/>
                </a:solidFill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1826002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4EB8F2-6928-45CF-83CD-C55EDB98B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9E5302-EC4D-C049-960B-352B87361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76262"/>
            <a:ext cx="4114046" cy="41753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/>
              <a:t>WHY?</a:t>
            </a:r>
            <a:br>
              <a:rPr lang="en-US" sz="4100" dirty="0"/>
            </a:br>
            <a:br>
              <a:rPr lang="en-US" sz="4100" dirty="0"/>
            </a:br>
            <a:r>
              <a:rPr lang="en-US" sz="4100" dirty="0"/>
              <a:t>Quality Improvement has the power to Transform Healthcare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F387C8-7A98-428C-A38B-51332E18AC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952962" y="-10"/>
            <a:ext cx="239038" cy="6858001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60FA2A-6617-4ADE-AA18-EC1ACE2B05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00" r="-1" b="-1"/>
          <a:stretch/>
        </p:blipFill>
        <p:spPr>
          <a:xfrm>
            <a:off x="5100812" y="-1"/>
            <a:ext cx="6879203" cy="687920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EFADC67-92A1-44FB-8691-D8CD71A21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9C6408-AA0E-411D-A5D2-E5F13306F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4657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9121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sz="2800" dirty="0"/>
          </a:p>
          <a:p>
            <a:pPr marL="177800" lvl="1" indent="-177800"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dirty="0"/>
              <a:t> </a:t>
            </a:r>
            <a:r>
              <a:rPr lang="en-US" altLang="en-US" sz="3200" dirty="0"/>
              <a:t>Update Project Outline, if necessary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3200" dirty="0"/>
              <a:t> 1 5S Exercise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3200" dirty="0"/>
              <a:t> 1 Visual Management Application</a:t>
            </a:r>
          </a:p>
          <a:p>
            <a:pPr>
              <a:lnSpc>
                <a:spcPct val="110000"/>
              </a:lnSpc>
              <a:spcBef>
                <a:spcPct val="0"/>
              </a:spcBef>
              <a:buSzPct val="75000"/>
              <a:buFont typeface="Wingdings" charset="2"/>
              <a:buChar char="q"/>
              <a:defRPr/>
            </a:pPr>
            <a:r>
              <a:rPr lang="en-US" altLang="en-US" sz="3200" dirty="0"/>
              <a:t> 2 or more Tests of Change (PDSA)</a:t>
            </a:r>
          </a:p>
          <a:p>
            <a:pPr>
              <a:lnSpc>
                <a:spcPct val="110000"/>
              </a:lnSpc>
              <a:spcBef>
                <a:spcPct val="0"/>
              </a:spcBef>
              <a:buSzPct val="75000"/>
              <a:buFont typeface="Wingdings" charset="2"/>
              <a:buChar char="q"/>
              <a:defRPr/>
            </a:pPr>
            <a:r>
              <a:rPr lang="en-US" altLang="en-US" sz="3200" dirty="0"/>
              <a:t> Select and Implement Change</a:t>
            </a:r>
          </a:p>
          <a:p>
            <a:pPr>
              <a:lnSpc>
                <a:spcPct val="110000"/>
              </a:lnSpc>
              <a:spcBef>
                <a:spcPct val="0"/>
              </a:spcBef>
              <a:buSzPct val="75000"/>
              <a:buFont typeface="Wingdings" charset="2"/>
              <a:buChar char="q"/>
              <a:defRPr/>
            </a:pPr>
            <a:r>
              <a:rPr lang="en-US" altLang="en-US" sz="3200" dirty="0"/>
              <a:t> Modify Solution(s) where necessary by additional Test of Change (PDSA)</a:t>
            </a:r>
          </a:p>
          <a:p>
            <a:pPr>
              <a:lnSpc>
                <a:spcPct val="110000"/>
              </a:lnSpc>
              <a:spcBef>
                <a:spcPct val="0"/>
              </a:spcBef>
              <a:buSzPct val="75000"/>
              <a:buFont typeface="Wingdings" charset="2"/>
              <a:buChar char="q"/>
              <a:defRPr/>
            </a:pPr>
            <a:r>
              <a:rPr lang="en-US" altLang="en-US" sz="3200" dirty="0"/>
              <a:t> Data Display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3200" dirty="0"/>
              <a:t> Create Future State Map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3200" dirty="0"/>
              <a:t> Create Standard Work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3200" dirty="0"/>
              <a:t> Presentation</a:t>
            </a: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838199" y="500856"/>
            <a:ext cx="7347858" cy="954750"/>
          </a:xfrm>
          <a:prstGeom prst="homePlate">
            <a:avLst>
              <a:gd name="adj" fmla="val 164257"/>
            </a:avLst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lvl1pPr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800" i="1" dirty="0"/>
              <a:t>Session 2 Deliverables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800" i="1" dirty="0">
                <a:solidFill>
                  <a:schemeClr val="bg1"/>
                </a:solidFill>
              </a:rPr>
              <a:t>Improve</a:t>
            </a:r>
          </a:p>
        </p:txBody>
      </p:sp>
      <p:sp>
        <p:nvSpPr>
          <p:cNvPr id="5" name="Vertical Scroll 4">
            <a:extLst>
              <a:ext uri="{FF2B5EF4-FFF2-40B4-BE49-F238E27FC236}">
                <a16:creationId xmlns:a16="http://schemas.microsoft.com/office/drawing/2014/main" id="{C1A43501-5C86-7044-902B-D6DC1AC98925}"/>
              </a:ext>
            </a:extLst>
          </p:cNvPr>
          <p:cNvSpPr/>
          <p:nvPr/>
        </p:nvSpPr>
        <p:spPr>
          <a:xfrm>
            <a:off x="9813781" y="441159"/>
            <a:ext cx="1414463" cy="1277937"/>
          </a:xfrm>
          <a:prstGeom prst="verticalScrol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69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                      </a:t>
            </a:r>
            <a:r>
              <a:rPr lang="en-US" sz="9600" dirty="0"/>
              <a:t>WHO</a:t>
            </a:r>
          </a:p>
        </p:txBody>
      </p:sp>
    </p:spTree>
    <p:extLst>
      <p:ext uri="{BB962C8B-B14F-4D97-AF65-F5344CB8AC3E}">
        <p14:creationId xmlns:p14="http://schemas.microsoft.com/office/powerpoint/2010/main" val="266974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have what it takes to be a quality ninja?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Wear the Glasses </a:t>
            </a:r>
          </a:p>
          <a:p>
            <a:pPr lvl="1"/>
            <a:r>
              <a:rPr lang="en-US" dirty="0"/>
              <a:t>See Opportunities for Improvement (OFI)</a:t>
            </a:r>
          </a:p>
          <a:p>
            <a:r>
              <a:rPr lang="en-US" dirty="0"/>
              <a:t>Passion for Improvement</a:t>
            </a:r>
          </a:p>
          <a:p>
            <a:r>
              <a:rPr lang="en-US" dirty="0"/>
              <a:t>Ability to Engage Others</a:t>
            </a:r>
          </a:p>
          <a:p>
            <a:r>
              <a:rPr lang="en-US" dirty="0"/>
              <a:t>See the Big Picture</a:t>
            </a:r>
          </a:p>
          <a:p>
            <a:pPr lvl="1"/>
            <a:r>
              <a:rPr lang="en-US" dirty="0"/>
              <a:t>Yet also give Attention to Detail</a:t>
            </a:r>
          </a:p>
          <a:p>
            <a:r>
              <a:rPr lang="en-US" dirty="0"/>
              <a:t>Learn &amp; Use Quality Improvement (QI) Tools skillfully</a:t>
            </a:r>
          </a:p>
          <a:p>
            <a:r>
              <a:rPr lang="en-US" dirty="0"/>
              <a:t>Outcome driven</a:t>
            </a:r>
          </a:p>
          <a:p>
            <a:r>
              <a:rPr lang="en-US" dirty="0"/>
              <a:t>Grit (Perseverance)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625" y="2341486"/>
            <a:ext cx="3054350" cy="33196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701213" y="3881514"/>
            <a:ext cx="1871662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QUALITY</a:t>
            </a:r>
          </a:p>
        </p:txBody>
      </p:sp>
    </p:spTree>
    <p:extLst>
      <p:ext uri="{BB962C8B-B14F-4D97-AF65-F5344CB8AC3E}">
        <p14:creationId xmlns:p14="http://schemas.microsoft.com/office/powerpoint/2010/main" val="411080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C2612-7B90-BF45-9163-BFA7B8D60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8F844-A13F-A847-BCFD-24E3CA72E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“The combined and unceasing efforts of </a:t>
            </a:r>
            <a:r>
              <a:rPr lang="en-US" sz="4000" u="sng" dirty="0"/>
              <a:t>everyone</a:t>
            </a:r>
            <a:r>
              <a:rPr lang="en-US" sz="4000" dirty="0"/>
              <a:t>—healthcare professionals, patients and their families, researchers, payers, planners and educators—to make the changes that will lead to </a:t>
            </a:r>
            <a:r>
              <a:rPr lang="en-US" sz="4000" b="1" dirty="0"/>
              <a:t>better patient outcomes (health), better system performance (care) and better professional development.”</a:t>
            </a:r>
          </a:p>
          <a:p>
            <a:pPr marL="3657600" lvl="8" indent="0">
              <a:buNone/>
            </a:pPr>
            <a:r>
              <a:rPr lang="en-US" sz="3000" dirty="0"/>
              <a:t>Paul B. Batalden and Frank Davidoff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99E8E8-6BE0-B944-BB86-CD6E057B9EEB}"/>
              </a:ext>
            </a:extLst>
          </p:cNvPr>
          <p:cNvSpPr txBox="1"/>
          <p:nvPr/>
        </p:nvSpPr>
        <p:spPr>
          <a:xfrm>
            <a:off x="7137400" y="6400800"/>
            <a:ext cx="421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Qual Saf Health Care</a:t>
            </a:r>
            <a:r>
              <a:rPr lang="en-US" dirty="0"/>
              <a:t>. 2007 Feb; 16(1): 2–3.</a:t>
            </a:r>
          </a:p>
        </p:txBody>
      </p:sp>
    </p:spTree>
    <p:extLst>
      <p:ext uri="{BB962C8B-B14F-4D97-AF65-F5344CB8AC3E}">
        <p14:creationId xmlns:p14="http://schemas.microsoft.com/office/powerpoint/2010/main" val="293720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1745</Words>
  <Application>Microsoft Office PowerPoint</Application>
  <PresentationFormat>Widescreen</PresentationFormat>
  <Paragraphs>417</Paragraphs>
  <Slides>60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Arial</vt:lpstr>
      <vt:lpstr>Arial Black</vt:lpstr>
      <vt:lpstr>Arial Rounded MT Bold</vt:lpstr>
      <vt:lpstr>Calibri</vt:lpstr>
      <vt:lpstr>Calibri Light</vt:lpstr>
      <vt:lpstr>Helvetica Neue Medium</vt:lpstr>
      <vt:lpstr>Times New Roman</vt:lpstr>
      <vt:lpstr>Wingdings</vt:lpstr>
      <vt:lpstr>Office Theme</vt:lpstr>
      <vt:lpstr>LARC Where are we now? Where are we going next?</vt:lpstr>
      <vt:lpstr>PowerPoint Presentation</vt:lpstr>
      <vt:lpstr>Quality Improvement Introduction:  Johns Hopkins &amp; Institute for Healthcare Improvement (IHI)</vt:lpstr>
      <vt:lpstr>SLMTA</vt:lpstr>
      <vt:lpstr>US Healthcare System</vt:lpstr>
      <vt:lpstr>WHY?  Quality Improvement has the power to Transform Healthcare</vt:lpstr>
      <vt:lpstr>PowerPoint Presentation</vt:lpstr>
      <vt:lpstr>Do you have what it takes to be a quality ninja?</vt:lpstr>
      <vt:lpstr>Quality Improvement</vt:lpstr>
      <vt:lpstr>What is “quality improvement” and how can it transform healthcare? </vt:lpstr>
      <vt:lpstr>It is all about CHANGE!</vt:lpstr>
      <vt:lpstr>Quality Improvement Overview</vt:lpstr>
      <vt:lpstr>PowerPoint Presentation</vt:lpstr>
      <vt:lpstr>The great aim of education is not knowledge,  but action!</vt:lpstr>
      <vt:lpstr>LARC = ACTION</vt:lpstr>
      <vt:lpstr>Purpose/Expectations:  To create an improvement culture where team members understand and utilize practical QI tools: </vt:lpstr>
      <vt:lpstr>Embed Improvement in your DNA</vt:lpstr>
      <vt:lpstr>PowerPoint Presentation</vt:lpstr>
      <vt:lpstr>LARC Overview</vt:lpstr>
      <vt:lpstr>What is LARC?  Laboratory African Regional Improvement Collaborative</vt:lpstr>
      <vt:lpstr>PowerPoint Presentation</vt:lpstr>
      <vt:lpstr>Tool Review</vt:lpstr>
      <vt:lpstr>PowerPoint Presentation</vt:lpstr>
      <vt:lpstr>Items for Review</vt:lpstr>
      <vt:lpstr>Learning Board</vt:lpstr>
      <vt:lpstr>PowerPoint Presentation</vt:lpstr>
      <vt:lpstr>PowerPoint Presentation</vt:lpstr>
      <vt:lpstr>PowerPoint Presentation</vt:lpstr>
      <vt:lpstr>PowerPoint Presentation</vt:lpstr>
      <vt:lpstr>What is a Just Do It versus a Project?</vt:lpstr>
      <vt:lpstr>Meeting Facilitation</vt:lpstr>
      <vt:lpstr>What needs to be covered during team meetings?</vt:lpstr>
      <vt:lpstr>PowerPoint Presentation</vt:lpstr>
      <vt:lpstr>Team Formation</vt:lpstr>
      <vt:lpstr>Team Functional Assessment IHI QI 201: Planning for Spread</vt:lpstr>
      <vt:lpstr>Data Collection –  Coaches @ Site Visits: Assure clarity &amp; authenticity of Data Collection  - See Raw Data, Source of Data, Data Collection Tool  </vt:lpstr>
      <vt:lpstr>Don’t miss the forest for the trees</vt:lpstr>
      <vt:lpstr>Resources </vt:lpstr>
      <vt:lpstr>Voice of the Customer</vt:lpstr>
      <vt:lpstr>VOC</vt:lpstr>
      <vt:lpstr>Stakeholder Analysis</vt:lpstr>
      <vt:lpstr>Stakeholder Analysis Grid</vt:lpstr>
      <vt:lpstr>Fishbone  Diagram</vt:lpstr>
      <vt:lpstr>Categories to Review for Potential Causes</vt:lpstr>
      <vt:lpstr>Shape the Path: Tweak the Environment</vt:lpstr>
      <vt:lpstr>5 Whys</vt:lpstr>
      <vt:lpstr>Pareto  Diagram</vt:lpstr>
      <vt:lpstr>Pareto Table/ Diagram</vt:lpstr>
      <vt:lpstr>Quality Improvement Primer</vt:lpstr>
      <vt:lpstr>Guiding Principles  for Quality Improvement</vt:lpstr>
      <vt:lpstr>The LARC Quality Improvement Collaborative: LEARNING SESSION II</vt:lpstr>
      <vt:lpstr>Learning Session #2 Overview</vt:lpstr>
      <vt:lpstr>LARC = Quality Improvement Collaborative</vt:lpstr>
      <vt:lpstr>PowerPoint Presentation</vt:lpstr>
      <vt:lpstr>PowerPoint Presentation</vt:lpstr>
      <vt:lpstr>Building Toward IMPROVE</vt:lpstr>
      <vt:lpstr>PowerPoint Presentation</vt:lpstr>
      <vt:lpstr>Learning Session #2 Overview</vt:lpstr>
      <vt:lpstr>PowerPoint Presentation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LARC Where are we now? Where are we going next?</dc:title>
  <dc:creator>Barbara McKinney</dc:creator>
  <cp:lastModifiedBy>Yao, Katy (CDC/DDPHSIS/CGH/DGHT)</cp:lastModifiedBy>
  <cp:revision>1</cp:revision>
  <dcterms:created xsi:type="dcterms:W3CDTF">2020-01-29T03:34:36Z</dcterms:created>
  <dcterms:modified xsi:type="dcterms:W3CDTF">2020-02-03T18:20:39Z</dcterms:modified>
</cp:coreProperties>
</file>